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0" r:id="rId1"/>
  </p:sldMasterIdLst>
  <p:notesMasterIdLst>
    <p:notesMasterId r:id="rId40"/>
  </p:notesMasterIdLst>
  <p:sldIdLst>
    <p:sldId id="256" r:id="rId2"/>
    <p:sldId id="257" r:id="rId3"/>
    <p:sldId id="340" r:id="rId4"/>
    <p:sldId id="322" r:id="rId5"/>
    <p:sldId id="258" r:id="rId6"/>
    <p:sldId id="273" r:id="rId7"/>
    <p:sldId id="274" r:id="rId8"/>
    <p:sldId id="260" r:id="rId9"/>
    <p:sldId id="313" r:id="rId10"/>
    <p:sldId id="272" r:id="rId11"/>
    <p:sldId id="324" r:id="rId12"/>
    <p:sldId id="330" r:id="rId13"/>
    <p:sldId id="320" r:id="rId14"/>
    <p:sldId id="331" r:id="rId15"/>
    <p:sldId id="332" r:id="rId16"/>
    <p:sldId id="333" r:id="rId17"/>
    <p:sldId id="334" r:id="rId18"/>
    <p:sldId id="336" r:id="rId19"/>
    <p:sldId id="338" r:id="rId20"/>
    <p:sldId id="337" r:id="rId21"/>
    <p:sldId id="335" r:id="rId22"/>
    <p:sldId id="339" r:id="rId23"/>
    <p:sldId id="342" r:id="rId24"/>
    <p:sldId id="341" r:id="rId25"/>
    <p:sldId id="328" r:id="rId26"/>
    <p:sldId id="327" r:id="rId27"/>
    <p:sldId id="325" r:id="rId28"/>
    <p:sldId id="261" r:id="rId29"/>
    <p:sldId id="262" r:id="rId30"/>
    <p:sldId id="263" r:id="rId31"/>
    <p:sldId id="314" r:id="rId32"/>
    <p:sldId id="317" r:id="rId33"/>
    <p:sldId id="315" r:id="rId34"/>
    <p:sldId id="318" r:id="rId35"/>
    <p:sldId id="265" r:id="rId36"/>
    <p:sldId id="264" r:id="rId37"/>
    <p:sldId id="329" r:id="rId38"/>
    <p:sldId id="321"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Fredoka One" panose="02000000000000000000" pitchFamily="2" charset="0"/>
      <p:regular r:id="rId45"/>
    </p:embeddedFont>
    <p:embeddedFont>
      <p:font typeface="Palanquin Dark" panose="020B0604020202020204" charset="0"/>
      <p:regular r:id="rId46"/>
      <p:bold r:id="rId47"/>
    </p:embeddedFont>
    <p:embeddedFont>
      <p:font typeface="Poppins" panose="00000500000000000000" pitchFamily="2" charset="0"/>
      <p:regular r:id="rId48"/>
      <p:bold r:id="rId49"/>
      <p:italic r:id="rId50"/>
      <p:boldItalic r:id="rId51"/>
    </p:embeddedFont>
    <p:embeddedFont>
      <p:font typeface="Roboto Condensed Light" panose="02000000000000000000" pitchFamily="2" charset="0"/>
      <p:regular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2">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9F6CC5-37CE-4674-9279-79126D1611D5}">
  <a:tblStyle styleId="{BA9F6CC5-37CE-4674-9279-79126D1611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14"/>
    <p:restoredTop sz="94648"/>
  </p:normalViewPr>
  <p:slideViewPr>
    <p:cSldViewPr snapToGrid="0">
      <p:cViewPr varScale="1">
        <p:scale>
          <a:sx n="138" d="100"/>
          <a:sy n="138" d="100"/>
        </p:scale>
        <p:origin x="1074" y="120"/>
      </p:cViewPr>
      <p:guideLst>
        <p:guide orient="horz" pos="55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340ad1109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340ad1109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1fd4e82847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1fd4e82847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2484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437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7645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8234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5386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4420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9995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332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513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0238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8332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9201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2528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464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1fd4e82847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1fd4e82847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4568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810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352082ade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352082ade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72736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794a74c9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794a74c9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1fd4e82847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1fd4e82847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9788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8247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1870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1646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5434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1fd4e82847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1fd4e82847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fd4e82847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1fd4e82847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fd4e82847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1fd4e82847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4405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1fd4e82847_0_1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1fd4e82847_0_1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7181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1fd715dd0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1fd715dd0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3728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1fd715dd0f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1fd715dd0f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11fd4e82847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11fd4e82847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1fd4e82847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1fd4e82847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77498f77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77498f77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65700" y="365700"/>
            <a:ext cx="8412600" cy="4412100"/>
          </a:xfrm>
          <a:prstGeom prst="roundRect">
            <a:avLst>
              <a:gd name="adj" fmla="val 333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txBox="1">
            <a:spLocks noGrp="1"/>
          </p:cNvSpPr>
          <p:nvPr>
            <p:ph type="ctrTitle"/>
          </p:nvPr>
        </p:nvSpPr>
        <p:spPr>
          <a:xfrm>
            <a:off x="1506647" y="1410524"/>
            <a:ext cx="6111000" cy="172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16500" y="3546356"/>
            <a:ext cx="6111000" cy="4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8_1">
    <p:spTree>
      <p:nvGrpSpPr>
        <p:cNvPr id="1" name="Shape 56"/>
        <p:cNvGrpSpPr/>
        <p:nvPr/>
      </p:nvGrpSpPr>
      <p:grpSpPr>
        <a:xfrm>
          <a:off x="0" y="0"/>
          <a:ext cx="0" cy="0"/>
          <a:chOff x="0" y="0"/>
          <a:chExt cx="0" cy="0"/>
        </a:xfrm>
      </p:grpSpPr>
      <p:sp>
        <p:nvSpPr>
          <p:cNvPr id="57" name="Google Shape;57;p14"/>
          <p:cNvSpPr/>
          <p:nvPr/>
        </p:nvSpPr>
        <p:spPr>
          <a:xfrm>
            <a:off x="365700" y="365700"/>
            <a:ext cx="8412600" cy="4412100"/>
          </a:xfrm>
          <a:prstGeom prst="roundRect">
            <a:avLst>
              <a:gd name="adj" fmla="val 333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14"/>
          <p:cNvSpPr txBox="1">
            <a:spLocks noGrp="1"/>
          </p:cNvSpPr>
          <p:nvPr>
            <p:ph type="title"/>
          </p:nvPr>
        </p:nvSpPr>
        <p:spPr>
          <a:xfrm>
            <a:off x="974674" y="3565773"/>
            <a:ext cx="3392700" cy="402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000"/>
            </a:lvl1pPr>
            <a:lvl2pPr lvl="1" algn="ctr" rtl="0">
              <a:spcBef>
                <a:spcPts val="0"/>
              </a:spcBef>
              <a:spcAft>
                <a:spcPts val="0"/>
              </a:spcAft>
              <a:buNone/>
              <a:defRPr sz="2000"/>
            </a:lvl2pPr>
            <a:lvl3pPr lvl="2" algn="ctr" rtl="0">
              <a:spcBef>
                <a:spcPts val="0"/>
              </a:spcBef>
              <a:spcAft>
                <a:spcPts val="0"/>
              </a:spcAft>
              <a:buNone/>
              <a:defRPr sz="2000"/>
            </a:lvl3pPr>
            <a:lvl4pPr lvl="3" algn="ctr" rtl="0">
              <a:spcBef>
                <a:spcPts val="0"/>
              </a:spcBef>
              <a:spcAft>
                <a:spcPts val="0"/>
              </a:spcAft>
              <a:buNone/>
              <a:defRPr sz="2000"/>
            </a:lvl4pPr>
            <a:lvl5pPr lvl="4" algn="ctr" rtl="0">
              <a:spcBef>
                <a:spcPts val="0"/>
              </a:spcBef>
              <a:spcAft>
                <a:spcPts val="0"/>
              </a:spcAft>
              <a:buNone/>
              <a:defRPr sz="2000"/>
            </a:lvl5pPr>
            <a:lvl6pPr lvl="5" algn="ctr" rtl="0">
              <a:spcBef>
                <a:spcPts val="0"/>
              </a:spcBef>
              <a:spcAft>
                <a:spcPts val="0"/>
              </a:spcAft>
              <a:buNone/>
              <a:defRPr sz="2000"/>
            </a:lvl6pPr>
            <a:lvl7pPr lvl="6" algn="ctr" rtl="0">
              <a:spcBef>
                <a:spcPts val="0"/>
              </a:spcBef>
              <a:spcAft>
                <a:spcPts val="0"/>
              </a:spcAft>
              <a:buNone/>
              <a:defRPr sz="2000"/>
            </a:lvl7pPr>
            <a:lvl8pPr lvl="7" algn="ctr" rtl="0">
              <a:spcBef>
                <a:spcPts val="0"/>
              </a:spcBef>
              <a:spcAft>
                <a:spcPts val="0"/>
              </a:spcAft>
              <a:buNone/>
              <a:defRPr sz="2000"/>
            </a:lvl8pPr>
            <a:lvl9pPr lvl="8" algn="ctr" rtl="0">
              <a:spcBef>
                <a:spcPts val="0"/>
              </a:spcBef>
              <a:spcAft>
                <a:spcPts val="0"/>
              </a:spcAft>
              <a:buNone/>
              <a:defRPr sz="2000"/>
            </a:lvl9pPr>
          </a:lstStyle>
          <a:p>
            <a:endParaRPr/>
          </a:p>
        </p:txBody>
      </p:sp>
      <p:sp>
        <p:nvSpPr>
          <p:cNvPr id="59" name="Google Shape;59;p14"/>
          <p:cNvSpPr txBox="1">
            <a:spLocks noGrp="1"/>
          </p:cNvSpPr>
          <p:nvPr>
            <p:ph type="subTitle" idx="1"/>
          </p:nvPr>
        </p:nvSpPr>
        <p:spPr>
          <a:xfrm>
            <a:off x="974674" y="1096613"/>
            <a:ext cx="3392700" cy="2429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400"/>
            </a:lvl1pPr>
            <a:lvl2pPr lvl="1" algn="ctr" rtl="0">
              <a:spcBef>
                <a:spcPts val="0"/>
              </a:spcBef>
              <a:spcAft>
                <a:spcPts val="0"/>
              </a:spcAft>
              <a:buNone/>
              <a:defRPr sz="2400"/>
            </a:lvl2pPr>
            <a:lvl3pPr lvl="2" algn="ctr" rtl="0">
              <a:spcBef>
                <a:spcPts val="0"/>
              </a:spcBef>
              <a:spcAft>
                <a:spcPts val="0"/>
              </a:spcAft>
              <a:buNone/>
              <a:defRPr sz="2400"/>
            </a:lvl3pPr>
            <a:lvl4pPr lvl="3" algn="ctr" rtl="0">
              <a:spcBef>
                <a:spcPts val="0"/>
              </a:spcBef>
              <a:spcAft>
                <a:spcPts val="0"/>
              </a:spcAft>
              <a:buNone/>
              <a:defRPr sz="2400"/>
            </a:lvl4pPr>
            <a:lvl5pPr lvl="4" algn="ctr" rtl="0">
              <a:spcBef>
                <a:spcPts val="0"/>
              </a:spcBef>
              <a:spcAft>
                <a:spcPts val="0"/>
              </a:spcAft>
              <a:buNone/>
              <a:defRPr sz="2400"/>
            </a:lvl5pPr>
            <a:lvl6pPr lvl="5" algn="ctr" rtl="0">
              <a:spcBef>
                <a:spcPts val="0"/>
              </a:spcBef>
              <a:spcAft>
                <a:spcPts val="0"/>
              </a:spcAft>
              <a:buNone/>
              <a:defRPr sz="2400"/>
            </a:lvl6pPr>
            <a:lvl7pPr lvl="6" algn="ctr" rtl="0">
              <a:spcBef>
                <a:spcPts val="0"/>
              </a:spcBef>
              <a:spcAft>
                <a:spcPts val="0"/>
              </a:spcAft>
              <a:buNone/>
              <a:defRPr sz="2400"/>
            </a:lvl7pPr>
            <a:lvl8pPr lvl="7" algn="ctr" rtl="0">
              <a:spcBef>
                <a:spcPts val="0"/>
              </a:spcBef>
              <a:spcAft>
                <a:spcPts val="0"/>
              </a:spcAft>
              <a:buNone/>
              <a:defRPr sz="2400"/>
            </a:lvl8pPr>
            <a:lvl9pPr lvl="8" algn="ctr" rtl="0">
              <a:spcBef>
                <a:spcPts val="0"/>
              </a:spcBef>
              <a:spcAft>
                <a:spcPts val="0"/>
              </a:spcAft>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77"/>
        <p:cNvGrpSpPr/>
        <p:nvPr/>
      </p:nvGrpSpPr>
      <p:grpSpPr>
        <a:xfrm>
          <a:off x="0" y="0"/>
          <a:ext cx="0" cy="0"/>
          <a:chOff x="0" y="0"/>
          <a:chExt cx="0" cy="0"/>
        </a:xfrm>
      </p:grpSpPr>
      <p:sp>
        <p:nvSpPr>
          <p:cNvPr id="78" name="Google Shape;78;p18"/>
          <p:cNvSpPr txBox="1">
            <a:spLocks noGrp="1"/>
          </p:cNvSpPr>
          <p:nvPr>
            <p:ph type="subTitle" idx="1"/>
          </p:nvPr>
        </p:nvSpPr>
        <p:spPr>
          <a:xfrm>
            <a:off x="587850" y="2946975"/>
            <a:ext cx="2209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vl1pPr>
            <a:lvl2pPr lvl="1" rtl="0">
              <a:lnSpc>
                <a:spcPct val="100000"/>
              </a:lnSpc>
              <a:spcBef>
                <a:spcPts val="0"/>
              </a:spcBef>
              <a:spcAft>
                <a:spcPts val="0"/>
              </a:spcAft>
              <a:buNone/>
              <a:defRPr sz="2200" b="1"/>
            </a:lvl2pPr>
            <a:lvl3pPr lvl="2" rtl="0">
              <a:lnSpc>
                <a:spcPct val="100000"/>
              </a:lnSpc>
              <a:spcBef>
                <a:spcPts val="0"/>
              </a:spcBef>
              <a:spcAft>
                <a:spcPts val="0"/>
              </a:spcAft>
              <a:buNone/>
              <a:defRPr sz="2200" b="1"/>
            </a:lvl3pPr>
            <a:lvl4pPr lvl="3" rtl="0">
              <a:lnSpc>
                <a:spcPct val="100000"/>
              </a:lnSpc>
              <a:spcBef>
                <a:spcPts val="0"/>
              </a:spcBef>
              <a:spcAft>
                <a:spcPts val="0"/>
              </a:spcAft>
              <a:buNone/>
              <a:defRPr sz="2200" b="1"/>
            </a:lvl4pPr>
            <a:lvl5pPr lvl="4" rtl="0">
              <a:lnSpc>
                <a:spcPct val="100000"/>
              </a:lnSpc>
              <a:spcBef>
                <a:spcPts val="0"/>
              </a:spcBef>
              <a:spcAft>
                <a:spcPts val="0"/>
              </a:spcAft>
              <a:buNone/>
              <a:defRPr sz="2200" b="1"/>
            </a:lvl5pPr>
            <a:lvl6pPr lvl="5" rtl="0">
              <a:lnSpc>
                <a:spcPct val="100000"/>
              </a:lnSpc>
              <a:spcBef>
                <a:spcPts val="0"/>
              </a:spcBef>
              <a:spcAft>
                <a:spcPts val="0"/>
              </a:spcAft>
              <a:buNone/>
              <a:defRPr sz="2200" b="1"/>
            </a:lvl6pPr>
            <a:lvl7pPr lvl="6" rtl="0">
              <a:lnSpc>
                <a:spcPct val="100000"/>
              </a:lnSpc>
              <a:spcBef>
                <a:spcPts val="0"/>
              </a:spcBef>
              <a:spcAft>
                <a:spcPts val="0"/>
              </a:spcAft>
              <a:buNone/>
              <a:defRPr sz="2200" b="1"/>
            </a:lvl7pPr>
            <a:lvl8pPr lvl="7" rtl="0">
              <a:lnSpc>
                <a:spcPct val="100000"/>
              </a:lnSpc>
              <a:spcBef>
                <a:spcPts val="0"/>
              </a:spcBef>
              <a:spcAft>
                <a:spcPts val="0"/>
              </a:spcAft>
              <a:buNone/>
              <a:defRPr sz="2200" b="1"/>
            </a:lvl8pPr>
            <a:lvl9pPr lvl="8" rtl="0">
              <a:lnSpc>
                <a:spcPct val="100000"/>
              </a:lnSpc>
              <a:spcBef>
                <a:spcPts val="0"/>
              </a:spcBef>
              <a:spcAft>
                <a:spcPts val="0"/>
              </a:spcAft>
              <a:buNone/>
              <a:defRPr sz="2200" b="1"/>
            </a:lvl9pPr>
          </a:lstStyle>
          <a:p>
            <a:endParaRPr/>
          </a:p>
        </p:txBody>
      </p:sp>
      <p:sp>
        <p:nvSpPr>
          <p:cNvPr id="79" name="Google Shape;79;p18"/>
          <p:cNvSpPr txBox="1">
            <a:spLocks noGrp="1"/>
          </p:cNvSpPr>
          <p:nvPr>
            <p:ph type="subTitle" idx="2"/>
          </p:nvPr>
        </p:nvSpPr>
        <p:spPr>
          <a:xfrm>
            <a:off x="587850" y="3281425"/>
            <a:ext cx="2209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0" name="Google Shape;80;p18"/>
          <p:cNvSpPr txBox="1">
            <a:spLocks noGrp="1"/>
          </p:cNvSpPr>
          <p:nvPr>
            <p:ph type="subTitle" idx="3"/>
          </p:nvPr>
        </p:nvSpPr>
        <p:spPr>
          <a:xfrm>
            <a:off x="3463856" y="2946975"/>
            <a:ext cx="2209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vl1pPr>
            <a:lvl2pPr lvl="1" rtl="0">
              <a:lnSpc>
                <a:spcPct val="100000"/>
              </a:lnSpc>
              <a:spcBef>
                <a:spcPts val="0"/>
              </a:spcBef>
              <a:spcAft>
                <a:spcPts val="0"/>
              </a:spcAft>
              <a:buNone/>
              <a:defRPr sz="2200" b="1"/>
            </a:lvl2pPr>
            <a:lvl3pPr lvl="2" rtl="0">
              <a:lnSpc>
                <a:spcPct val="100000"/>
              </a:lnSpc>
              <a:spcBef>
                <a:spcPts val="0"/>
              </a:spcBef>
              <a:spcAft>
                <a:spcPts val="0"/>
              </a:spcAft>
              <a:buNone/>
              <a:defRPr sz="2200" b="1"/>
            </a:lvl3pPr>
            <a:lvl4pPr lvl="3" rtl="0">
              <a:lnSpc>
                <a:spcPct val="100000"/>
              </a:lnSpc>
              <a:spcBef>
                <a:spcPts val="0"/>
              </a:spcBef>
              <a:spcAft>
                <a:spcPts val="0"/>
              </a:spcAft>
              <a:buNone/>
              <a:defRPr sz="2200" b="1"/>
            </a:lvl4pPr>
            <a:lvl5pPr lvl="4" rtl="0">
              <a:lnSpc>
                <a:spcPct val="100000"/>
              </a:lnSpc>
              <a:spcBef>
                <a:spcPts val="0"/>
              </a:spcBef>
              <a:spcAft>
                <a:spcPts val="0"/>
              </a:spcAft>
              <a:buNone/>
              <a:defRPr sz="2200" b="1"/>
            </a:lvl5pPr>
            <a:lvl6pPr lvl="5" rtl="0">
              <a:lnSpc>
                <a:spcPct val="100000"/>
              </a:lnSpc>
              <a:spcBef>
                <a:spcPts val="0"/>
              </a:spcBef>
              <a:spcAft>
                <a:spcPts val="0"/>
              </a:spcAft>
              <a:buNone/>
              <a:defRPr sz="2200" b="1"/>
            </a:lvl6pPr>
            <a:lvl7pPr lvl="6" rtl="0">
              <a:lnSpc>
                <a:spcPct val="100000"/>
              </a:lnSpc>
              <a:spcBef>
                <a:spcPts val="0"/>
              </a:spcBef>
              <a:spcAft>
                <a:spcPts val="0"/>
              </a:spcAft>
              <a:buNone/>
              <a:defRPr sz="2200" b="1"/>
            </a:lvl7pPr>
            <a:lvl8pPr lvl="7" rtl="0">
              <a:lnSpc>
                <a:spcPct val="100000"/>
              </a:lnSpc>
              <a:spcBef>
                <a:spcPts val="0"/>
              </a:spcBef>
              <a:spcAft>
                <a:spcPts val="0"/>
              </a:spcAft>
              <a:buNone/>
              <a:defRPr sz="2200" b="1"/>
            </a:lvl8pPr>
            <a:lvl9pPr lvl="8" rtl="0">
              <a:lnSpc>
                <a:spcPct val="100000"/>
              </a:lnSpc>
              <a:spcBef>
                <a:spcPts val="0"/>
              </a:spcBef>
              <a:spcAft>
                <a:spcPts val="0"/>
              </a:spcAft>
              <a:buNone/>
              <a:defRPr sz="2200" b="1"/>
            </a:lvl9pPr>
          </a:lstStyle>
          <a:p>
            <a:endParaRPr/>
          </a:p>
        </p:txBody>
      </p:sp>
      <p:sp>
        <p:nvSpPr>
          <p:cNvPr id="81" name="Google Shape;81;p18"/>
          <p:cNvSpPr txBox="1">
            <a:spLocks noGrp="1"/>
          </p:cNvSpPr>
          <p:nvPr>
            <p:ph type="subTitle" idx="4"/>
          </p:nvPr>
        </p:nvSpPr>
        <p:spPr>
          <a:xfrm>
            <a:off x="3463856" y="3281425"/>
            <a:ext cx="2209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2" name="Google Shape;82;p18"/>
          <p:cNvSpPr txBox="1">
            <a:spLocks noGrp="1"/>
          </p:cNvSpPr>
          <p:nvPr>
            <p:ph type="subTitle" idx="5"/>
          </p:nvPr>
        </p:nvSpPr>
        <p:spPr>
          <a:xfrm>
            <a:off x="6339862" y="2946975"/>
            <a:ext cx="2209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vl1pPr>
            <a:lvl2pPr lvl="1" rtl="0">
              <a:lnSpc>
                <a:spcPct val="100000"/>
              </a:lnSpc>
              <a:spcBef>
                <a:spcPts val="0"/>
              </a:spcBef>
              <a:spcAft>
                <a:spcPts val="0"/>
              </a:spcAft>
              <a:buNone/>
              <a:defRPr sz="2200" b="1"/>
            </a:lvl2pPr>
            <a:lvl3pPr lvl="2" rtl="0">
              <a:lnSpc>
                <a:spcPct val="100000"/>
              </a:lnSpc>
              <a:spcBef>
                <a:spcPts val="0"/>
              </a:spcBef>
              <a:spcAft>
                <a:spcPts val="0"/>
              </a:spcAft>
              <a:buNone/>
              <a:defRPr sz="2200" b="1"/>
            </a:lvl3pPr>
            <a:lvl4pPr lvl="3" rtl="0">
              <a:lnSpc>
                <a:spcPct val="100000"/>
              </a:lnSpc>
              <a:spcBef>
                <a:spcPts val="0"/>
              </a:spcBef>
              <a:spcAft>
                <a:spcPts val="0"/>
              </a:spcAft>
              <a:buNone/>
              <a:defRPr sz="2200" b="1"/>
            </a:lvl4pPr>
            <a:lvl5pPr lvl="4" rtl="0">
              <a:lnSpc>
                <a:spcPct val="100000"/>
              </a:lnSpc>
              <a:spcBef>
                <a:spcPts val="0"/>
              </a:spcBef>
              <a:spcAft>
                <a:spcPts val="0"/>
              </a:spcAft>
              <a:buNone/>
              <a:defRPr sz="2200" b="1"/>
            </a:lvl5pPr>
            <a:lvl6pPr lvl="5" rtl="0">
              <a:lnSpc>
                <a:spcPct val="100000"/>
              </a:lnSpc>
              <a:spcBef>
                <a:spcPts val="0"/>
              </a:spcBef>
              <a:spcAft>
                <a:spcPts val="0"/>
              </a:spcAft>
              <a:buNone/>
              <a:defRPr sz="2200" b="1"/>
            </a:lvl6pPr>
            <a:lvl7pPr lvl="6" rtl="0">
              <a:lnSpc>
                <a:spcPct val="100000"/>
              </a:lnSpc>
              <a:spcBef>
                <a:spcPts val="0"/>
              </a:spcBef>
              <a:spcAft>
                <a:spcPts val="0"/>
              </a:spcAft>
              <a:buNone/>
              <a:defRPr sz="2200" b="1"/>
            </a:lvl7pPr>
            <a:lvl8pPr lvl="7" rtl="0">
              <a:lnSpc>
                <a:spcPct val="100000"/>
              </a:lnSpc>
              <a:spcBef>
                <a:spcPts val="0"/>
              </a:spcBef>
              <a:spcAft>
                <a:spcPts val="0"/>
              </a:spcAft>
              <a:buNone/>
              <a:defRPr sz="2200" b="1"/>
            </a:lvl8pPr>
            <a:lvl9pPr lvl="8" rtl="0">
              <a:lnSpc>
                <a:spcPct val="100000"/>
              </a:lnSpc>
              <a:spcBef>
                <a:spcPts val="0"/>
              </a:spcBef>
              <a:spcAft>
                <a:spcPts val="0"/>
              </a:spcAft>
              <a:buNone/>
              <a:defRPr sz="2200" b="1"/>
            </a:lvl9pPr>
          </a:lstStyle>
          <a:p>
            <a:endParaRPr/>
          </a:p>
        </p:txBody>
      </p:sp>
      <p:sp>
        <p:nvSpPr>
          <p:cNvPr id="83" name="Google Shape;83;p18"/>
          <p:cNvSpPr txBox="1">
            <a:spLocks noGrp="1"/>
          </p:cNvSpPr>
          <p:nvPr>
            <p:ph type="subTitle" idx="6"/>
          </p:nvPr>
        </p:nvSpPr>
        <p:spPr>
          <a:xfrm>
            <a:off x="6339862" y="3281425"/>
            <a:ext cx="2209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4" name="Google Shape;84;p18"/>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29">
    <p:spTree>
      <p:nvGrpSpPr>
        <p:cNvPr id="1" name="Shape 130"/>
        <p:cNvGrpSpPr/>
        <p:nvPr/>
      </p:nvGrpSpPr>
      <p:grpSpPr>
        <a:xfrm>
          <a:off x="0" y="0"/>
          <a:ext cx="0" cy="0"/>
          <a:chOff x="0" y="0"/>
          <a:chExt cx="0" cy="0"/>
        </a:xfrm>
      </p:grpSpPr>
      <p:sp>
        <p:nvSpPr>
          <p:cNvPr id="131" name="Google Shape;131;p23"/>
          <p:cNvSpPr/>
          <p:nvPr/>
        </p:nvSpPr>
        <p:spPr>
          <a:xfrm>
            <a:off x="365700" y="365700"/>
            <a:ext cx="8412600" cy="4412100"/>
          </a:xfrm>
          <a:prstGeom prst="roundRect">
            <a:avLst>
              <a:gd name="adj" fmla="val 333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32;p23"/>
          <p:cNvSpPr txBox="1">
            <a:spLocks noGrp="1"/>
          </p:cNvSpPr>
          <p:nvPr>
            <p:ph type="subTitle" idx="1"/>
          </p:nvPr>
        </p:nvSpPr>
        <p:spPr>
          <a:xfrm>
            <a:off x="1880400" y="3198980"/>
            <a:ext cx="5383200" cy="6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33" name="Google Shape;133;p23"/>
          <p:cNvSpPr txBox="1">
            <a:spLocks noGrp="1"/>
          </p:cNvSpPr>
          <p:nvPr>
            <p:ph type="title"/>
          </p:nvPr>
        </p:nvSpPr>
        <p:spPr>
          <a:xfrm>
            <a:off x="1880400" y="1431450"/>
            <a:ext cx="5383200" cy="124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85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7">
    <p:spTree>
      <p:nvGrpSpPr>
        <p:cNvPr id="1" name="Shape 134"/>
        <p:cNvGrpSpPr/>
        <p:nvPr/>
      </p:nvGrpSpPr>
      <p:grpSpPr>
        <a:xfrm>
          <a:off x="0" y="0"/>
          <a:ext cx="0" cy="0"/>
          <a:chOff x="0" y="0"/>
          <a:chExt cx="0" cy="0"/>
        </a:xfrm>
      </p:grpSpPr>
      <p:sp>
        <p:nvSpPr>
          <p:cNvPr id="135" name="Google Shape;135;p24"/>
          <p:cNvSpPr txBox="1">
            <a:spLocks noGrp="1"/>
          </p:cNvSpPr>
          <p:nvPr>
            <p:ph type="body" idx="1"/>
          </p:nvPr>
        </p:nvSpPr>
        <p:spPr>
          <a:xfrm>
            <a:off x="727800" y="1516100"/>
            <a:ext cx="3844200" cy="26820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136" name="Google Shape;136;p2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141"/>
        <p:cNvGrpSpPr/>
        <p:nvPr/>
      </p:nvGrpSpPr>
      <p:grpSpPr>
        <a:xfrm>
          <a:off x="0" y="0"/>
          <a:ext cx="0" cy="0"/>
          <a:chOff x="0" y="0"/>
          <a:chExt cx="0" cy="0"/>
        </a:xfrm>
      </p:grpSpPr>
      <p:sp>
        <p:nvSpPr>
          <p:cNvPr id="142" name="Google Shape;142;p26"/>
          <p:cNvSpPr/>
          <p:nvPr/>
        </p:nvSpPr>
        <p:spPr>
          <a:xfrm>
            <a:off x="365700" y="365700"/>
            <a:ext cx="8412600" cy="4412100"/>
          </a:xfrm>
          <a:prstGeom prst="roundRect">
            <a:avLst>
              <a:gd name="adj" fmla="val 333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26"/>
          <p:cNvSpPr txBox="1">
            <a:spLocks noGrp="1"/>
          </p:cNvSpPr>
          <p:nvPr>
            <p:ph type="subTitle" idx="1"/>
          </p:nvPr>
        </p:nvSpPr>
        <p:spPr>
          <a:xfrm>
            <a:off x="1111488" y="2589782"/>
            <a:ext cx="2958900" cy="105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44" name="Google Shape;144;p26"/>
          <p:cNvSpPr txBox="1">
            <a:spLocks noGrp="1"/>
          </p:cNvSpPr>
          <p:nvPr>
            <p:ph type="title"/>
          </p:nvPr>
        </p:nvSpPr>
        <p:spPr>
          <a:xfrm>
            <a:off x="1111488" y="1446037"/>
            <a:ext cx="2958900" cy="1163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56"/>
        <p:cNvGrpSpPr/>
        <p:nvPr/>
      </p:nvGrpSpPr>
      <p:grpSpPr>
        <a:xfrm>
          <a:off x="0" y="0"/>
          <a:ext cx="0" cy="0"/>
          <a:chOff x="0" y="0"/>
          <a:chExt cx="0" cy="0"/>
        </a:xfrm>
      </p:grpSpPr>
      <p:sp>
        <p:nvSpPr>
          <p:cNvPr id="157" name="Google Shape;157;p30"/>
          <p:cNvSpPr/>
          <p:nvPr/>
        </p:nvSpPr>
        <p:spPr>
          <a:xfrm>
            <a:off x="365700" y="365700"/>
            <a:ext cx="8412600" cy="4412100"/>
          </a:xfrm>
          <a:prstGeom prst="roundRect">
            <a:avLst>
              <a:gd name="adj" fmla="val 333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8" name="Google Shape;158;p30"/>
          <p:cNvGrpSpPr/>
          <p:nvPr/>
        </p:nvGrpSpPr>
        <p:grpSpPr>
          <a:xfrm>
            <a:off x="8378513" y="199625"/>
            <a:ext cx="527900" cy="434500"/>
            <a:chOff x="4559250" y="2583950"/>
            <a:chExt cx="527900" cy="434500"/>
          </a:xfrm>
        </p:grpSpPr>
        <p:sp>
          <p:nvSpPr>
            <p:cNvPr id="159" name="Google Shape;159;p30"/>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30"/>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 name="Google Shape;161;p30"/>
          <p:cNvGrpSpPr/>
          <p:nvPr/>
        </p:nvGrpSpPr>
        <p:grpSpPr>
          <a:xfrm>
            <a:off x="209125" y="4277775"/>
            <a:ext cx="602100" cy="666100"/>
            <a:chOff x="1820650" y="1393100"/>
            <a:chExt cx="602100" cy="666100"/>
          </a:xfrm>
        </p:grpSpPr>
        <p:sp>
          <p:nvSpPr>
            <p:cNvPr id="162" name="Google Shape;162;p30"/>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30"/>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4" name="Google Shape;164;p30"/>
          <p:cNvGrpSpPr/>
          <p:nvPr/>
        </p:nvGrpSpPr>
        <p:grpSpPr>
          <a:xfrm>
            <a:off x="8197650" y="4316725"/>
            <a:ext cx="737225" cy="627150"/>
            <a:chOff x="3475975" y="624225"/>
            <a:chExt cx="737225" cy="627150"/>
          </a:xfrm>
        </p:grpSpPr>
        <p:sp>
          <p:nvSpPr>
            <p:cNvPr id="165" name="Google Shape;165;p30"/>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30"/>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7;p30"/>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30"/>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 name="Google Shape;169;p30"/>
          <p:cNvGrpSpPr/>
          <p:nvPr/>
        </p:nvGrpSpPr>
        <p:grpSpPr>
          <a:xfrm>
            <a:off x="209125" y="199625"/>
            <a:ext cx="822125" cy="619150"/>
            <a:chOff x="1574625" y="624700"/>
            <a:chExt cx="822125" cy="619150"/>
          </a:xfrm>
        </p:grpSpPr>
        <p:sp>
          <p:nvSpPr>
            <p:cNvPr id="170" name="Google Shape;170;p30"/>
            <p:cNvSpPr/>
            <p:nvPr/>
          </p:nvSpPr>
          <p:spPr>
            <a:xfrm>
              <a:off x="1574625" y="624700"/>
              <a:ext cx="822125" cy="547350"/>
            </a:xfrm>
            <a:custGeom>
              <a:avLst/>
              <a:gdLst/>
              <a:ahLst/>
              <a:cxnLst/>
              <a:rect l="l" t="t" r="r" b="b"/>
              <a:pathLst>
                <a:path w="32885" h="21894" extrusionOk="0">
                  <a:moveTo>
                    <a:pt x="13561" y="1"/>
                  </a:moveTo>
                  <a:cubicBezTo>
                    <a:pt x="13302" y="1"/>
                    <a:pt x="13040" y="16"/>
                    <a:pt x="12776" y="48"/>
                  </a:cubicBezTo>
                  <a:cubicBezTo>
                    <a:pt x="9474" y="415"/>
                    <a:pt x="6972" y="3217"/>
                    <a:pt x="6972" y="6553"/>
                  </a:cubicBezTo>
                  <a:lnTo>
                    <a:pt x="6972" y="6920"/>
                  </a:lnTo>
                  <a:cubicBezTo>
                    <a:pt x="6372" y="6686"/>
                    <a:pt x="5771" y="6553"/>
                    <a:pt x="5138" y="6553"/>
                  </a:cubicBezTo>
                  <a:cubicBezTo>
                    <a:pt x="2336" y="6553"/>
                    <a:pt x="34" y="8788"/>
                    <a:pt x="34" y="11590"/>
                  </a:cubicBezTo>
                  <a:cubicBezTo>
                    <a:pt x="1" y="14392"/>
                    <a:pt x="2236" y="16693"/>
                    <a:pt x="5071" y="16727"/>
                  </a:cubicBezTo>
                  <a:cubicBezTo>
                    <a:pt x="4771" y="18962"/>
                    <a:pt x="6172" y="21097"/>
                    <a:pt x="8373" y="21730"/>
                  </a:cubicBezTo>
                  <a:cubicBezTo>
                    <a:pt x="8777" y="21840"/>
                    <a:pt x="9185" y="21893"/>
                    <a:pt x="9588" y="21893"/>
                  </a:cubicBezTo>
                  <a:cubicBezTo>
                    <a:pt x="11383" y="21893"/>
                    <a:pt x="13075" y="20845"/>
                    <a:pt x="13811" y="19128"/>
                  </a:cubicBezTo>
                  <a:cubicBezTo>
                    <a:pt x="14381" y="20490"/>
                    <a:pt x="15588" y="21125"/>
                    <a:pt x="16793" y="21125"/>
                  </a:cubicBezTo>
                  <a:cubicBezTo>
                    <a:pt x="18335" y="21125"/>
                    <a:pt x="19876" y="20085"/>
                    <a:pt x="20082" y="18194"/>
                  </a:cubicBezTo>
                  <a:cubicBezTo>
                    <a:pt x="21408" y="19659"/>
                    <a:pt x="23175" y="20351"/>
                    <a:pt x="24925" y="20351"/>
                  </a:cubicBezTo>
                  <a:cubicBezTo>
                    <a:pt x="27401" y="20351"/>
                    <a:pt x="29842" y="18967"/>
                    <a:pt x="30956" y="16426"/>
                  </a:cubicBezTo>
                  <a:cubicBezTo>
                    <a:pt x="32884" y="12071"/>
                    <a:pt x="29677" y="7186"/>
                    <a:pt x="24966" y="7186"/>
                  </a:cubicBezTo>
                  <a:cubicBezTo>
                    <a:pt x="24950" y="7186"/>
                    <a:pt x="24934" y="7186"/>
                    <a:pt x="24918" y="7187"/>
                  </a:cubicBezTo>
                  <a:cubicBezTo>
                    <a:pt x="24585" y="7187"/>
                    <a:pt x="24251" y="7220"/>
                    <a:pt x="23918" y="7253"/>
                  </a:cubicBezTo>
                  <a:cubicBezTo>
                    <a:pt x="24785" y="5474"/>
                    <a:pt x="23311" y="3944"/>
                    <a:pt x="21803" y="3944"/>
                  </a:cubicBezTo>
                  <a:cubicBezTo>
                    <a:pt x="21105" y="3944"/>
                    <a:pt x="20400" y="4271"/>
                    <a:pt x="19915" y="5052"/>
                  </a:cubicBezTo>
                  <a:cubicBezTo>
                    <a:pt x="19209" y="2074"/>
                    <a:pt x="16554" y="1"/>
                    <a:pt x="1356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30"/>
            <p:cNvSpPr/>
            <p:nvPr/>
          </p:nvSpPr>
          <p:spPr>
            <a:xfrm>
              <a:off x="1790625" y="837925"/>
              <a:ext cx="274375" cy="405925"/>
            </a:xfrm>
            <a:custGeom>
              <a:avLst/>
              <a:gdLst/>
              <a:ahLst/>
              <a:cxnLst/>
              <a:rect l="l" t="t" r="r" b="b"/>
              <a:pathLst>
                <a:path w="10975" h="16237" extrusionOk="0">
                  <a:moveTo>
                    <a:pt x="5471" y="0"/>
                  </a:moveTo>
                  <a:cubicBezTo>
                    <a:pt x="5196" y="0"/>
                    <a:pt x="4920" y="109"/>
                    <a:pt x="4704" y="325"/>
                  </a:cubicBezTo>
                  <a:lnTo>
                    <a:pt x="601" y="4462"/>
                  </a:lnTo>
                  <a:cubicBezTo>
                    <a:pt x="0" y="5062"/>
                    <a:pt x="167" y="5996"/>
                    <a:pt x="1268" y="5996"/>
                  </a:cubicBezTo>
                  <a:lnTo>
                    <a:pt x="3269" y="5996"/>
                  </a:lnTo>
                  <a:lnTo>
                    <a:pt x="3269" y="15169"/>
                  </a:lnTo>
                  <a:cubicBezTo>
                    <a:pt x="3269" y="15736"/>
                    <a:pt x="3736" y="16237"/>
                    <a:pt x="4337" y="16237"/>
                  </a:cubicBezTo>
                  <a:lnTo>
                    <a:pt x="6572" y="16237"/>
                  </a:lnTo>
                  <a:cubicBezTo>
                    <a:pt x="7172" y="16237"/>
                    <a:pt x="7672" y="15770"/>
                    <a:pt x="7672" y="15169"/>
                  </a:cubicBezTo>
                  <a:lnTo>
                    <a:pt x="7672" y="5996"/>
                  </a:lnTo>
                  <a:lnTo>
                    <a:pt x="9674" y="5996"/>
                  </a:lnTo>
                  <a:cubicBezTo>
                    <a:pt x="10775" y="5996"/>
                    <a:pt x="10975" y="5062"/>
                    <a:pt x="10374" y="4462"/>
                  </a:cubicBezTo>
                  <a:lnTo>
                    <a:pt x="6238" y="325"/>
                  </a:lnTo>
                  <a:cubicBezTo>
                    <a:pt x="6021" y="109"/>
                    <a:pt x="5746" y="0"/>
                    <a:pt x="547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2" name="Google Shape;172;p30"/>
          <p:cNvSpPr/>
          <p:nvPr/>
        </p:nvSpPr>
        <p:spPr>
          <a:xfrm>
            <a:off x="8670010" y="963625"/>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173"/>
        <p:cNvGrpSpPr/>
        <p:nvPr/>
      </p:nvGrpSpPr>
      <p:grpSpPr>
        <a:xfrm>
          <a:off x="0" y="0"/>
          <a:ext cx="0" cy="0"/>
          <a:chOff x="0" y="0"/>
          <a:chExt cx="0" cy="0"/>
        </a:xfrm>
      </p:grpSpPr>
      <p:sp>
        <p:nvSpPr>
          <p:cNvPr id="174" name="Google Shape;174;p31"/>
          <p:cNvSpPr/>
          <p:nvPr/>
        </p:nvSpPr>
        <p:spPr>
          <a:xfrm>
            <a:off x="365700" y="365700"/>
            <a:ext cx="8412600" cy="4412100"/>
          </a:xfrm>
          <a:prstGeom prst="roundRect">
            <a:avLst>
              <a:gd name="adj" fmla="val 333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5" name="Google Shape;175;p31"/>
          <p:cNvGrpSpPr/>
          <p:nvPr/>
        </p:nvGrpSpPr>
        <p:grpSpPr>
          <a:xfrm>
            <a:off x="8379488" y="153663"/>
            <a:ext cx="624625" cy="830925"/>
            <a:chOff x="4863650" y="3815375"/>
            <a:chExt cx="624625" cy="830925"/>
          </a:xfrm>
        </p:grpSpPr>
        <p:sp>
          <p:nvSpPr>
            <p:cNvPr id="176" name="Google Shape;176;p31"/>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7" name="Google Shape;177;p31"/>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31"/>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31"/>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31"/>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31"/>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31"/>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3" name="Google Shape;183;p31"/>
          <p:cNvGrpSpPr/>
          <p:nvPr/>
        </p:nvGrpSpPr>
        <p:grpSpPr>
          <a:xfrm>
            <a:off x="139888" y="4556163"/>
            <a:ext cx="527900" cy="433675"/>
            <a:chOff x="2356025" y="3709750"/>
            <a:chExt cx="527900" cy="433675"/>
          </a:xfrm>
        </p:grpSpPr>
        <p:sp>
          <p:nvSpPr>
            <p:cNvPr id="184" name="Google Shape;184;p31"/>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31"/>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31"/>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31"/>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8" name="Google Shape;188;p31"/>
          <p:cNvGrpSpPr/>
          <p:nvPr/>
        </p:nvGrpSpPr>
        <p:grpSpPr>
          <a:xfrm>
            <a:off x="8166813" y="4266588"/>
            <a:ext cx="837300" cy="723250"/>
            <a:chOff x="5203050" y="2778050"/>
            <a:chExt cx="837300" cy="723250"/>
          </a:xfrm>
        </p:grpSpPr>
        <p:sp>
          <p:nvSpPr>
            <p:cNvPr id="189" name="Google Shape;189;p31"/>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31"/>
            <p:cNvSpPr/>
            <p:nvPr/>
          </p:nvSpPr>
          <p:spPr>
            <a:xfrm>
              <a:off x="5611675"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 name="Google Shape;191;p31"/>
          <p:cNvGrpSpPr/>
          <p:nvPr/>
        </p:nvGrpSpPr>
        <p:grpSpPr>
          <a:xfrm>
            <a:off x="139888" y="153663"/>
            <a:ext cx="678825" cy="602975"/>
            <a:chOff x="2696275" y="963625"/>
            <a:chExt cx="678825" cy="602975"/>
          </a:xfrm>
        </p:grpSpPr>
        <p:sp>
          <p:nvSpPr>
            <p:cNvPr id="192" name="Google Shape;192;p3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3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3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5" name="Google Shape;195;p31"/>
          <p:cNvSpPr/>
          <p:nvPr/>
        </p:nvSpPr>
        <p:spPr>
          <a:xfrm>
            <a:off x="220750" y="3858325"/>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59950" y="2038800"/>
            <a:ext cx="4419000" cy="151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4" name="Google Shape;14;p3"/>
          <p:cNvSpPr txBox="1">
            <a:spLocks noGrp="1"/>
          </p:cNvSpPr>
          <p:nvPr>
            <p:ph type="title" idx="2" hasCustomPrompt="1"/>
          </p:nvPr>
        </p:nvSpPr>
        <p:spPr>
          <a:xfrm>
            <a:off x="2112900" y="752412"/>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5" name="Google Shape;15;p3"/>
          <p:cNvSpPr txBox="1">
            <a:spLocks noGrp="1"/>
          </p:cNvSpPr>
          <p:nvPr>
            <p:ph type="subTitle" idx="1"/>
          </p:nvPr>
        </p:nvSpPr>
        <p:spPr>
          <a:xfrm>
            <a:off x="1249800" y="3816330"/>
            <a:ext cx="3039300" cy="650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600"/>
            </a:lvl1pPr>
            <a:lvl2pPr lvl="1" algn="ctr">
              <a:lnSpc>
                <a:spcPct val="100000"/>
              </a:lnSpc>
              <a:spcBef>
                <a:spcPts val="0"/>
              </a:spcBef>
              <a:spcAft>
                <a:spcPts val="0"/>
              </a:spcAft>
              <a:buNone/>
              <a:defRPr sz="1600"/>
            </a:lvl2pPr>
            <a:lvl3pPr lvl="2" algn="ctr">
              <a:lnSpc>
                <a:spcPct val="100000"/>
              </a:lnSpc>
              <a:spcBef>
                <a:spcPts val="0"/>
              </a:spcBef>
              <a:spcAft>
                <a:spcPts val="0"/>
              </a:spcAft>
              <a:buNone/>
              <a:defRPr sz="1600"/>
            </a:lvl3pPr>
            <a:lvl4pPr lvl="3" algn="ctr">
              <a:lnSpc>
                <a:spcPct val="100000"/>
              </a:lnSpc>
              <a:spcBef>
                <a:spcPts val="0"/>
              </a:spcBef>
              <a:spcAft>
                <a:spcPts val="0"/>
              </a:spcAft>
              <a:buNone/>
              <a:defRPr sz="1600"/>
            </a:lvl4pPr>
            <a:lvl5pPr lvl="4" algn="ctr">
              <a:lnSpc>
                <a:spcPct val="100000"/>
              </a:lnSpc>
              <a:spcBef>
                <a:spcPts val="0"/>
              </a:spcBef>
              <a:spcAft>
                <a:spcPts val="0"/>
              </a:spcAft>
              <a:buNone/>
              <a:defRPr sz="1600"/>
            </a:lvl5pPr>
            <a:lvl6pPr lvl="5" algn="ctr">
              <a:lnSpc>
                <a:spcPct val="100000"/>
              </a:lnSpc>
              <a:spcBef>
                <a:spcPts val="0"/>
              </a:spcBef>
              <a:spcAft>
                <a:spcPts val="0"/>
              </a:spcAft>
              <a:buNone/>
              <a:defRPr sz="1600"/>
            </a:lvl6pPr>
            <a:lvl7pPr lvl="6" algn="ctr">
              <a:lnSpc>
                <a:spcPct val="100000"/>
              </a:lnSpc>
              <a:spcBef>
                <a:spcPts val="0"/>
              </a:spcBef>
              <a:spcAft>
                <a:spcPts val="0"/>
              </a:spcAft>
              <a:buNone/>
              <a:defRPr sz="1600"/>
            </a:lvl7pPr>
            <a:lvl8pPr lvl="7" algn="ctr">
              <a:lnSpc>
                <a:spcPct val="100000"/>
              </a:lnSpc>
              <a:spcBef>
                <a:spcPts val="0"/>
              </a:spcBef>
              <a:spcAft>
                <a:spcPts val="0"/>
              </a:spcAft>
              <a:buNone/>
              <a:defRPr sz="1600"/>
            </a:lvl8pPr>
            <a:lvl9pPr lvl="8" algn="ctr">
              <a:lnSpc>
                <a:spcPct val="100000"/>
              </a:lnSpc>
              <a:spcBef>
                <a:spcPts val="0"/>
              </a:spcBef>
              <a:spcAft>
                <a:spcPts val="0"/>
              </a:spcAft>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a:off x="365700" y="1203800"/>
            <a:ext cx="8412600" cy="3573900"/>
          </a:xfrm>
          <a:prstGeom prst="roundRect">
            <a:avLst>
              <a:gd name="adj" fmla="val 406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4"/>
          <p:cNvSpPr txBox="1">
            <a:spLocks noGrp="1"/>
          </p:cNvSpPr>
          <p:nvPr>
            <p:ph type="body" idx="1"/>
          </p:nvPr>
        </p:nvSpPr>
        <p:spPr>
          <a:xfrm>
            <a:off x="720525" y="1377100"/>
            <a:ext cx="3388500" cy="30882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a:lvl1pPr>
            <a:lvl2pPr marL="914400" lvl="1" indent="-317500">
              <a:lnSpc>
                <a:spcPct val="100000"/>
              </a:lnSpc>
              <a:spcBef>
                <a:spcPts val="1000"/>
              </a:spcBef>
              <a:spcAft>
                <a:spcPts val="0"/>
              </a:spcAft>
              <a:buClr>
                <a:srgbClr val="434343"/>
              </a:buClr>
              <a:buSzPts val="1400"/>
              <a:buFont typeface="Roboto Condensed Light"/>
              <a:buChar char="○"/>
              <a:defRPr/>
            </a:lvl2pPr>
            <a:lvl3pPr marL="1371600" lvl="2" indent="-317500">
              <a:lnSpc>
                <a:spcPct val="100000"/>
              </a:lnSpc>
              <a:spcBef>
                <a:spcPts val="0"/>
              </a:spcBef>
              <a:spcAft>
                <a:spcPts val="0"/>
              </a:spcAft>
              <a:buClr>
                <a:srgbClr val="434343"/>
              </a:buClr>
              <a:buSzPts val="1400"/>
              <a:buFont typeface="Roboto Condensed Light"/>
              <a:buChar char="■"/>
              <a:defRPr/>
            </a:lvl3pPr>
            <a:lvl4pPr marL="1828800" lvl="3" indent="-317500">
              <a:lnSpc>
                <a:spcPct val="100000"/>
              </a:lnSpc>
              <a:spcBef>
                <a:spcPts val="0"/>
              </a:spcBef>
              <a:spcAft>
                <a:spcPts val="0"/>
              </a:spcAft>
              <a:buClr>
                <a:srgbClr val="434343"/>
              </a:buClr>
              <a:buSzPts val="1400"/>
              <a:buFont typeface="Roboto Condensed Light"/>
              <a:buChar char="●"/>
              <a:defRPr/>
            </a:lvl4pPr>
            <a:lvl5pPr marL="2286000" lvl="4" indent="-317500">
              <a:lnSpc>
                <a:spcPct val="100000"/>
              </a:lnSpc>
              <a:spcBef>
                <a:spcPts val="0"/>
              </a:spcBef>
              <a:spcAft>
                <a:spcPts val="0"/>
              </a:spcAft>
              <a:buClr>
                <a:srgbClr val="434343"/>
              </a:buClr>
              <a:buSzPts val="1400"/>
              <a:buFont typeface="Roboto Condensed Light"/>
              <a:buChar char="○"/>
              <a:defRPr/>
            </a:lvl5pPr>
            <a:lvl6pPr marL="2743200" lvl="5" indent="-317500">
              <a:lnSpc>
                <a:spcPct val="100000"/>
              </a:lnSpc>
              <a:spcBef>
                <a:spcPts val="0"/>
              </a:spcBef>
              <a:spcAft>
                <a:spcPts val="0"/>
              </a:spcAft>
              <a:buClr>
                <a:srgbClr val="434343"/>
              </a:buClr>
              <a:buSzPts val="1400"/>
              <a:buFont typeface="Roboto Condensed Light"/>
              <a:buChar char="■"/>
              <a:defRPr/>
            </a:lvl6pPr>
            <a:lvl7pPr marL="3200400" lvl="6" indent="-317500">
              <a:lnSpc>
                <a:spcPct val="100000"/>
              </a:lnSpc>
              <a:spcBef>
                <a:spcPts val="0"/>
              </a:spcBef>
              <a:spcAft>
                <a:spcPts val="0"/>
              </a:spcAft>
              <a:buClr>
                <a:srgbClr val="434343"/>
              </a:buClr>
              <a:buSzPts val="1400"/>
              <a:buFont typeface="Roboto Condensed Light"/>
              <a:buChar char="●"/>
              <a:defRPr/>
            </a:lvl7pPr>
            <a:lvl8pPr marL="3657600" lvl="7" indent="-317500">
              <a:lnSpc>
                <a:spcPct val="100000"/>
              </a:lnSpc>
              <a:spcBef>
                <a:spcPts val="0"/>
              </a:spcBef>
              <a:spcAft>
                <a:spcPts val="0"/>
              </a:spcAft>
              <a:buClr>
                <a:srgbClr val="434343"/>
              </a:buClr>
              <a:buSzPts val="1400"/>
              <a:buFont typeface="Roboto Condensed Light"/>
              <a:buChar char="○"/>
              <a:defRPr/>
            </a:lvl8pPr>
            <a:lvl9pPr marL="4114800" lvl="8" indent="-317500">
              <a:lnSpc>
                <a:spcPct val="100000"/>
              </a:lnSpc>
              <a:spcBef>
                <a:spcPts val="0"/>
              </a:spcBef>
              <a:spcAft>
                <a:spcPts val="0"/>
              </a:spcAft>
              <a:buClr>
                <a:srgbClr val="434343"/>
              </a:buClr>
              <a:buSzPts val="1400"/>
              <a:buFont typeface="Roboto Condensed Light"/>
              <a:buChar char="■"/>
              <a:defRPr/>
            </a:lvl9pPr>
          </a:lstStyle>
          <a:p>
            <a:endParaRPr/>
          </a:p>
        </p:txBody>
      </p:sp>
      <p:sp>
        <p:nvSpPr>
          <p:cNvPr id="19" name="Google Shape;19;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ubTitle" idx="1"/>
          </p:nvPr>
        </p:nvSpPr>
        <p:spPr>
          <a:xfrm>
            <a:off x="1024200" y="2946981"/>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vl1pPr>
            <a:lvl2pPr lvl="1" rtl="0">
              <a:lnSpc>
                <a:spcPct val="100000"/>
              </a:lnSpc>
              <a:spcBef>
                <a:spcPts val="0"/>
              </a:spcBef>
              <a:spcAft>
                <a:spcPts val="0"/>
              </a:spcAft>
              <a:buNone/>
              <a:defRPr sz="2200" b="1"/>
            </a:lvl2pPr>
            <a:lvl3pPr lvl="2" rtl="0">
              <a:lnSpc>
                <a:spcPct val="100000"/>
              </a:lnSpc>
              <a:spcBef>
                <a:spcPts val="0"/>
              </a:spcBef>
              <a:spcAft>
                <a:spcPts val="0"/>
              </a:spcAft>
              <a:buNone/>
              <a:defRPr sz="2200" b="1"/>
            </a:lvl3pPr>
            <a:lvl4pPr lvl="3" rtl="0">
              <a:lnSpc>
                <a:spcPct val="100000"/>
              </a:lnSpc>
              <a:spcBef>
                <a:spcPts val="0"/>
              </a:spcBef>
              <a:spcAft>
                <a:spcPts val="0"/>
              </a:spcAft>
              <a:buNone/>
              <a:defRPr sz="2200" b="1"/>
            </a:lvl4pPr>
            <a:lvl5pPr lvl="4" rtl="0">
              <a:lnSpc>
                <a:spcPct val="100000"/>
              </a:lnSpc>
              <a:spcBef>
                <a:spcPts val="0"/>
              </a:spcBef>
              <a:spcAft>
                <a:spcPts val="0"/>
              </a:spcAft>
              <a:buNone/>
              <a:defRPr sz="2200" b="1"/>
            </a:lvl5pPr>
            <a:lvl6pPr lvl="5" rtl="0">
              <a:lnSpc>
                <a:spcPct val="100000"/>
              </a:lnSpc>
              <a:spcBef>
                <a:spcPts val="0"/>
              </a:spcBef>
              <a:spcAft>
                <a:spcPts val="0"/>
              </a:spcAft>
              <a:buNone/>
              <a:defRPr sz="2200" b="1"/>
            </a:lvl6pPr>
            <a:lvl7pPr lvl="6" rtl="0">
              <a:lnSpc>
                <a:spcPct val="100000"/>
              </a:lnSpc>
              <a:spcBef>
                <a:spcPts val="0"/>
              </a:spcBef>
              <a:spcAft>
                <a:spcPts val="0"/>
              </a:spcAft>
              <a:buNone/>
              <a:defRPr sz="2200" b="1"/>
            </a:lvl7pPr>
            <a:lvl8pPr lvl="7" rtl="0">
              <a:lnSpc>
                <a:spcPct val="100000"/>
              </a:lnSpc>
              <a:spcBef>
                <a:spcPts val="0"/>
              </a:spcBef>
              <a:spcAft>
                <a:spcPts val="0"/>
              </a:spcAft>
              <a:buNone/>
              <a:defRPr sz="2200" b="1"/>
            </a:lvl8pPr>
            <a:lvl9pPr lvl="8" rtl="0">
              <a:lnSpc>
                <a:spcPct val="100000"/>
              </a:lnSpc>
              <a:spcBef>
                <a:spcPts val="0"/>
              </a:spcBef>
              <a:spcAft>
                <a:spcPts val="0"/>
              </a:spcAft>
              <a:buNone/>
              <a:defRPr sz="2200" b="1"/>
            </a:lvl9pPr>
          </a:lstStyle>
          <a:p>
            <a:endParaRPr/>
          </a:p>
        </p:txBody>
      </p:sp>
      <p:sp>
        <p:nvSpPr>
          <p:cNvPr id="22" name="Google Shape;22;p5"/>
          <p:cNvSpPr txBox="1">
            <a:spLocks noGrp="1"/>
          </p:cNvSpPr>
          <p:nvPr>
            <p:ph type="subTitle" idx="2"/>
          </p:nvPr>
        </p:nvSpPr>
        <p:spPr>
          <a:xfrm>
            <a:off x="1024200" y="3281430"/>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 name="Google Shape;23;p5"/>
          <p:cNvSpPr txBox="1">
            <a:spLocks noGrp="1"/>
          </p:cNvSpPr>
          <p:nvPr>
            <p:ph type="subTitle" idx="3"/>
          </p:nvPr>
        </p:nvSpPr>
        <p:spPr>
          <a:xfrm>
            <a:off x="5343000" y="2946981"/>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lvl1pPr>
            <a:lvl2pPr lvl="1" rtl="0">
              <a:lnSpc>
                <a:spcPct val="100000"/>
              </a:lnSpc>
              <a:spcBef>
                <a:spcPts val="0"/>
              </a:spcBef>
              <a:spcAft>
                <a:spcPts val="0"/>
              </a:spcAft>
              <a:buNone/>
              <a:defRPr sz="2200" b="1"/>
            </a:lvl2pPr>
            <a:lvl3pPr lvl="2" rtl="0">
              <a:lnSpc>
                <a:spcPct val="100000"/>
              </a:lnSpc>
              <a:spcBef>
                <a:spcPts val="0"/>
              </a:spcBef>
              <a:spcAft>
                <a:spcPts val="0"/>
              </a:spcAft>
              <a:buNone/>
              <a:defRPr sz="2200" b="1"/>
            </a:lvl3pPr>
            <a:lvl4pPr lvl="3" rtl="0">
              <a:lnSpc>
                <a:spcPct val="100000"/>
              </a:lnSpc>
              <a:spcBef>
                <a:spcPts val="0"/>
              </a:spcBef>
              <a:spcAft>
                <a:spcPts val="0"/>
              </a:spcAft>
              <a:buNone/>
              <a:defRPr sz="2200" b="1"/>
            </a:lvl4pPr>
            <a:lvl5pPr lvl="4" rtl="0">
              <a:lnSpc>
                <a:spcPct val="100000"/>
              </a:lnSpc>
              <a:spcBef>
                <a:spcPts val="0"/>
              </a:spcBef>
              <a:spcAft>
                <a:spcPts val="0"/>
              </a:spcAft>
              <a:buNone/>
              <a:defRPr sz="2200" b="1"/>
            </a:lvl5pPr>
            <a:lvl6pPr lvl="5" rtl="0">
              <a:lnSpc>
                <a:spcPct val="100000"/>
              </a:lnSpc>
              <a:spcBef>
                <a:spcPts val="0"/>
              </a:spcBef>
              <a:spcAft>
                <a:spcPts val="0"/>
              </a:spcAft>
              <a:buNone/>
              <a:defRPr sz="2200" b="1"/>
            </a:lvl6pPr>
            <a:lvl7pPr lvl="6" rtl="0">
              <a:lnSpc>
                <a:spcPct val="100000"/>
              </a:lnSpc>
              <a:spcBef>
                <a:spcPts val="0"/>
              </a:spcBef>
              <a:spcAft>
                <a:spcPts val="0"/>
              </a:spcAft>
              <a:buNone/>
              <a:defRPr sz="2200" b="1"/>
            </a:lvl7pPr>
            <a:lvl8pPr lvl="7" rtl="0">
              <a:lnSpc>
                <a:spcPct val="100000"/>
              </a:lnSpc>
              <a:spcBef>
                <a:spcPts val="0"/>
              </a:spcBef>
              <a:spcAft>
                <a:spcPts val="0"/>
              </a:spcAft>
              <a:buNone/>
              <a:defRPr sz="2200" b="1"/>
            </a:lvl8pPr>
            <a:lvl9pPr lvl="8" rtl="0">
              <a:lnSpc>
                <a:spcPct val="100000"/>
              </a:lnSpc>
              <a:spcBef>
                <a:spcPts val="0"/>
              </a:spcBef>
              <a:spcAft>
                <a:spcPts val="0"/>
              </a:spcAft>
              <a:buNone/>
              <a:defRPr sz="2200" b="1"/>
            </a:lvl9pPr>
          </a:lstStyle>
          <a:p>
            <a:endParaRPr/>
          </a:p>
        </p:txBody>
      </p:sp>
      <p:sp>
        <p:nvSpPr>
          <p:cNvPr id="24" name="Google Shape;24;p5"/>
          <p:cNvSpPr txBox="1">
            <a:spLocks noGrp="1"/>
          </p:cNvSpPr>
          <p:nvPr>
            <p:ph type="subTitle" idx="4"/>
          </p:nvPr>
        </p:nvSpPr>
        <p:spPr>
          <a:xfrm>
            <a:off x="5343000" y="3281430"/>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5" name="Google Shape;25;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p:nvPr/>
        </p:nvSpPr>
        <p:spPr>
          <a:xfrm>
            <a:off x="365700" y="1203800"/>
            <a:ext cx="8412600" cy="3573900"/>
          </a:xfrm>
          <a:prstGeom prst="roundRect">
            <a:avLst>
              <a:gd name="adj" fmla="val 406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p:nvPr/>
        </p:nvSpPr>
        <p:spPr>
          <a:xfrm>
            <a:off x="365700" y="365700"/>
            <a:ext cx="8412600" cy="4412100"/>
          </a:xfrm>
          <a:prstGeom prst="roundRect">
            <a:avLst>
              <a:gd name="adj" fmla="val 333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8"/>
          <p:cNvSpPr txBox="1">
            <a:spLocks noGrp="1"/>
          </p:cNvSpPr>
          <p:nvPr>
            <p:ph type="title"/>
          </p:nvPr>
        </p:nvSpPr>
        <p:spPr>
          <a:xfrm>
            <a:off x="1353600" y="1448709"/>
            <a:ext cx="6436800" cy="222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subTitle" idx="1"/>
          </p:nvPr>
        </p:nvSpPr>
        <p:spPr>
          <a:xfrm>
            <a:off x="699750" y="2096296"/>
            <a:ext cx="3942600" cy="164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38" name="Google Shape;38;p9"/>
          <p:cNvSpPr txBox="1">
            <a:spLocks noGrp="1"/>
          </p:cNvSpPr>
          <p:nvPr>
            <p:ph type="title"/>
          </p:nvPr>
        </p:nvSpPr>
        <p:spPr>
          <a:xfrm>
            <a:off x="699750" y="1460393"/>
            <a:ext cx="3942600" cy="47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6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5"/>
        <p:cNvGrpSpPr/>
        <p:nvPr/>
      </p:nvGrpSpPr>
      <p:grpSpPr>
        <a:xfrm>
          <a:off x="0" y="0"/>
          <a:ext cx="0" cy="0"/>
          <a:chOff x="0" y="0"/>
          <a:chExt cx="0" cy="0"/>
        </a:xfrm>
      </p:grpSpPr>
      <p:sp>
        <p:nvSpPr>
          <p:cNvPr id="46" name="Google Shape;46;p13"/>
          <p:cNvSpPr txBox="1">
            <a:spLocks noGrp="1"/>
          </p:cNvSpPr>
          <p:nvPr>
            <p:ph type="title" hasCustomPrompt="1"/>
          </p:nvPr>
        </p:nvSpPr>
        <p:spPr>
          <a:xfrm>
            <a:off x="1249800" y="195289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7" name="Google Shape;47;p13"/>
          <p:cNvSpPr txBox="1">
            <a:spLocks noGrp="1"/>
          </p:cNvSpPr>
          <p:nvPr>
            <p:ph type="subTitle" idx="1"/>
          </p:nvPr>
        </p:nvSpPr>
        <p:spPr>
          <a:xfrm>
            <a:off x="716550" y="2797800"/>
            <a:ext cx="1952400" cy="667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200">
                <a:latin typeface="Muli"/>
                <a:ea typeface="Muli"/>
                <a:cs typeface="Muli"/>
                <a:sym typeface="Muli"/>
              </a:defRPr>
            </a:lvl1pPr>
            <a:lvl2pPr lvl="1">
              <a:lnSpc>
                <a:spcPct val="100000"/>
              </a:lnSpc>
              <a:spcBef>
                <a:spcPts val="0"/>
              </a:spcBef>
              <a:spcAft>
                <a:spcPts val="0"/>
              </a:spcAft>
              <a:buNone/>
              <a:defRPr sz="2200">
                <a:latin typeface="Muli"/>
                <a:ea typeface="Muli"/>
                <a:cs typeface="Muli"/>
                <a:sym typeface="Muli"/>
              </a:defRPr>
            </a:lvl2pPr>
            <a:lvl3pPr lvl="2">
              <a:lnSpc>
                <a:spcPct val="100000"/>
              </a:lnSpc>
              <a:spcBef>
                <a:spcPts val="0"/>
              </a:spcBef>
              <a:spcAft>
                <a:spcPts val="0"/>
              </a:spcAft>
              <a:buNone/>
              <a:defRPr sz="2200">
                <a:latin typeface="Muli"/>
                <a:ea typeface="Muli"/>
                <a:cs typeface="Muli"/>
                <a:sym typeface="Muli"/>
              </a:defRPr>
            </a:lvl3pPr>
            <a:lvl4pPr lvl="3">
              <a:lnSpc>
                <a:spcPct val="100000"/>
              </a:lnSpc>
              <a:spcBef>
                <a:spcPts val="0"/>
              </a:spcBef>
              <a:spcAft>
                <a:spcPts val="0"/>
              </a:spcAft>
              <a:buNone/>
              <a:defRPr sz="2200">
                <a:latin typeface="Muli"/>
                <a:ea typeface="Muli"/>
                <a:cs typeface="Muli"/>
                <a:sym typeface="Muli"/>
              </a:defRPr>
            </a:lvl4pPr>
            <a:lvl5pPr lvl="4">
              <a:lnSpc>
                <a:spcPct val="100000"/>
              </a:lnSpc>
              <a:spcBef>
                <a:spcPts val="0"/>
              </a:spcBef>
              <a:spcAft>
                <a:spcPts val="0"/>
              </a:spcAft>
              <a:buNone/>
              <a:defRPr sz="2200">
                <a:latin typeface="Muli"/>
                <a:ea typeface="Muli"/>
                <a:cs typeface="Muli"/>
                <a:sym typeface="Muli"/>
              </a:defRPr>
            </a:lvl5pPr>
            <a:lvl6pPr lvl="5">
              <a:lnSpc>
                <a:spcPct val="100000"/>
              </a:lnSpc>
              <a:spcBef>
                <a:spcPts val="0"/>
              </a:spcBef>
              <a:spcAft>
                <a:spcPts val="0"/>
              </a:spcAft>
              <a:buNone/>
              <a:defRPr sz="2200">
                <a:latin typeface="Muli"/>
                <a:ea typeface="Muli"/>
                <a:cs typeface="Muli"/>
                <a:sym typeface="Muli"/>
              </a:defRPr>
            </a:lvl6pPr>
            <a:lvl7pPr lvl="6">
              <a:lnSpc>
                <a:spcPct val="100000"/>
              </a:lnSpc>
              <a:spcBef>
                <a:spcPts val="0"/>
              </a:spcBef>
              <a:spcAft>
                <a:spcPts val="0"/>
              </a:spcAft>
              <a:buNone/>
              <a:defRPr sz="2200">
                <a:latin typeface="Muli"/>
                <a:ea typeface="Muli"/>
                <a:cs typeface="Muli"/>
                <a:sym typeface="Muli"/>
              </a:defRPr>
            </a:lvl7pPr>
            <a:lvl8pPr lvl="7">
              <a:lnSpc>
                <a:spcPct val="100000"/>
              </a:lnSpc>
              <a:spcBef>
                <a:spcPts val="0"/>
              </a:spcBef>
              <a:spcAft>
                <a:spcPts val="0"/>
              </a:spcAft>
              <a:buNone/>
              <a:defRPr sz="2200">
                <a:latin typeface="Muli"/>
                <a:ea typeface="Muli"/>
                <a:cs typeface="Muli"/>
                <a:sym typeface="Muli"/>
              </a:defRPr>
            </a:lvl8pPr>
            <a:lvl9pPr lvl="8">
              <a:lnSpc>
                <a:spcPct val="100000"/>
              </a:lnSpc>
              <a:spcBef>
                <a:spcPts val="0"/>
              </a:spcBef>
              <a:spcAft>
                <a:spcPts val="0"/>
              </a:spcAft>
              <a:buNone/>
              <a:defRPr sz="2200">
                <a:latin typeface="Muli"/>
                <a:ea typeface="Muli"/>
                <a:cs typeface="Muli"/>
                <a:sym typeface="Muli"/>
              </a:defRPr>
            </a:lvl9pPr>
          </a:lstStyle>
          <a:p>
            <a:endParaRPr/>
          </a:p>
        </p:txBody>
      </p:sp>
      <p:sp>
        <p:nvSpPr>
          <p:cNvPr id="48" name="Google Shape;48;p13"/>
          <p:cNvSpPr txBox="1">
            <a:spLocks noGrp="1"/>
          </p:cNvSpPr>
          <p:nvPr>
            <p:ph type="subTitle" idx="2"/>
          </p:nvPr>
        </p:nvSpPr>
        <p:spPr>
          <a:xfrm>
            <a:off x="716550" y="3523949"/>
            <a:ext cx="1952400" cy="7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 name="Google Shape;49;p13"/>
          <p:cNvSpPr txBox="1">
            <a:spLocks noGrp="1"/>
          </p:cNvSpPr>
          <p:nvPr>
            <p:ph type="title" idx="3" hasCustomPrompt="1"/>
          </p:nvPr>
        </p:nvSpPr>
        <p:spPr>
          <a:xfrm>
            <a:off x="4129122" y="195289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0" name="Google Shape;50;p13"/>
          <p:cNvSpPr txBox="1">
            <a:spLocks noGrp="1"/>
          </p:cNvSpPr>
          <p:nvPr>
            <p:ph type="subTitle" idx="4"/>
          </p:nvPr>
        </p:nvSpPr>
        <p:spPr>
          <a:xfrm>
            <a:off x="3595872" y="2797800"/>
            <a:ext cx="1952400" cy="6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Muli"/>
                <a:ea typeface="Muli"/>
                <a:cs typeface="Muli"/>
                <a:sym typeface="Muli"/>
              </a:defRPr>
            </a:lvl1pPr>
            <a:lvl2pPr lvl="1" rtl="0">
              <a:lnSpc>
                <a:spcPct val="100000"/>
              </a:lnSpc>
              <a:spcBef>
                <a:spcPts val="0"/>
              </a:spcBef>
              <a:spcAft>
                <a:spcPts val="0"/>
              </a:spcAft>
              <a:buNone/>
              <a:defRPr sz="2200">
                <a:latin typeface="Muli"/>
                <a:ea typeface="Muli"/>
                <a:cs typeface="Muli"/>
                <a:sym typeface="Muli"/>
              </a:defRPr>
            </a:lvl2pPr>
            <a:lvl3pPr lvl="2" rtl="0">
              <a:lnSpc>
                <a:spcPct val="100000"/>
              </a:lnSpc>
              <a:spcBef>
                <a:spcPts val="0"/>
              </a:spcBef>
              <a:spcAft>
                <a:spcPts val="0"/>
              </a:spcAft>
              <a:buNone/>
              <a:defRPr sz="2200">
                <a:latin typeface="Muli"/>
                <a:ea typeface="Muli"/>
                <a:cs typeface="Muli"/>
                <a:sym typeface="Muli"/>
              </a:defRPr>
            </a:lvl3pPr>
            <a:lvl4pPr lvl="3" rtl="0">
              <a:lnSpc>
                <a:spcPct val="100000"/>
              </a:lnSpc>
              <a:spcBef>
                <a:spcPts val="0"/>
              </a:spcBef>
              <a:spcAft>
                <a:spcPts val="0"/>
              </a:spcAft>
              <a:buNone/>
              <a:defRPr sz="2200">
                <a:latin typeface="Muli"/>
                <a:ea typeface="Muli"/>
                <a:cs typeface="Muli"/>
                <a:sym typeface="Muli"/>
              </a:defRPr>
            </a:lvl4pPr>
            <a:lvl5pPr lvl="4" rtl="0">
              <a:lnSpc>
                <a:spcPct val="100000"/>
              </a:lnSpc>
              <a:spcBef>
                <a:spcPts val="0"/>
              </a:spcBef>
              <a:spcAft>
                <a:spcPts val="0"/>
              </a:spcAft>
              <a:buNone/>
              <a:defRPr sz="2200">
                <a:latin typeface="Muli"/>
                <a:ea typeface="Muli"/>
                <a:cs typeface="Muli"/>
                <a:sym typeface="Muli"/>
              </a:defRPr>
            </a:lvl5pPr>
            <a:lvl6pPr lvl="5" rtl="0">
              <a:lnSpc>
                <a:spcPct val="100000"/>
              </a:lnSpc>
              <a:spcBef>
                <a:spcPts val="0"/>
              </a:spcBef>
              <a:spcAft>
                <a:spcPts val="0"/>
              </a:spcAft>
              <a:buNone/>
              <a:defRPr sz="2200">
                <a:latin typeface="Muli"/>
                <a:ea typeface="Muli"/>
                <a:cs typeface="Muli"/>
                <a:sym typeface="Muli"/>
              </a:defRPr>
            </a:lvl6pPr>
            <a:lvl7pPr lvl="6" rtl="0">
              <a:lnSpc>
                <a:spcPct val="100000"/>
              </a:lnSpc>
              <a:spcBef>
                <a:spcPts val="0"/>
              </a:spcBef>
              <a:spcAft>
                <a:spcPts val="0"/>
              </a:spcAft>
              <a:buNone/>
              <a:defRPr sz="2200">
                <a:latin typeface="Muli"/>
                <a:ea typeface="Muli"/>
                <a:cs typeface="Muli"/>
                <a:sym typeface="Muli"/>
              </a:defRPr>
            </a:lvl7pPr>
            <a:lvl8pPr lvl="7" rtl="0">
              <a:lnSpc>
                <a:spcPct val="100000"/>
              </a:lnSpc>
              <a:spcBef>
                <a:spcPts val="0"/>
              </a:spcBef>
              <a:spcAft>
                <a:spcPts val="0"/>
              </a:spcAft>
              <a:buNone/>
              <a:defRPr sz="2200">
                <a:latin typeface="Muli"/>
                <a:ea typeface="Muli"/>
                <a:cs typeface="Muli"/>
                <a:sym typeface="Muli"/>
              </a:defRPr>
            </a:lvl8pPr>
            <a:lvl9pPr lvl="8" rtl="0">
              <a:lnSpc>
                <a:spcPct val="100000"/>
              </a:lnSpc>
              <a:spcBef>
                <a:spcPts val="0"/>
              </a:spcBef>
              <a:spcAft>
                <a:spcPts val="0"/>
              </a:spcAft>
              <a:buNone/>
              <a:defRPr sz="2200">
                <a:latin typeface="Muli"/>
                <a:ea typeface="Muli"/>
                <a:cs typeface="Muli"/>
                <a:sym typeface="Muli"/>
              </a:defRPr>
            </a:lvl9pPr>
          </a:lstStyle>
          <a:p>
            <a:endParaRPr/>
          </a:p>
        </p:txBody>
      </p:sp>
      <p:sp>
        <p:nvSpPr>
          <p:cNvPr id="51" name="Google Shape;51;p13"/>
          <p:cNvSpPr txBox="1">
            <a:spLocks noGrp="1"/>
          </p:cNvSpPr>
          <p:nvPr>
            <p:ph type="subTitle" idx="5"/>
          </p:nvPr>
        </p:nvSpPr>
        <p:spPr>
          <a:xfrm>
            <a:off x="3595872" y="3523949"/>
            <a:ext cx="1952400" cy="7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2" name="Google Shape;52;p13"/>
          <p:cNvSpPr txBox="1">
            <a:spLocks noGrp="1"/>
          </p:cNvSpPr>
          <p:nvPr>
            <p:ph type="title" idx="6" hasCustomPrompt="1"/>
          </p:nvPr>
        </p:nvSpPr>
        <p:spPr>
          <a:xfrm>
            <a:off x="7008444" y="1952895"/>
            <a:ext cx="8859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53" name="Google Shape;53;p13"/>
          <p:cNvSpPr txBox="1">
            <a:spLocks noGrp="1"/>
          </p:cNvSpPr>
          <p:nvPr>
            <p:ph type="subTitle" idx="7"/>
          </p:nvPr>
        </p:nvSpPr>
        <p:spPr>
          <a:xfrm>
            <a:off x="6475194" y="2797800"/>
            <a:ext cx="1952400" cy="6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Muli"/>
                <a:ea typeface="Muli"/>
                <a:cs typeface="Muli"/>
                <a:sym typeface="Muli"/>
              </a:defRPr>
            </a:lvl1pPr>
            <a:lvl2pPr lvl="1" rtl="0">
              <a:lnSpc>
                <a:spcPct val="100000"/>
              </a:lnSpc>
              <a:spcBef>
                <a:spcPts val="0"/>
              </a:spcBef>
              <a:spcAft>
                <a:spcPts val="0"/>
              </a:spcAft>
              <a:buNone/>
              <a:defRPr sz="2200">
                <a:latin typeface="Muli"/>
                <a:ea typeface="Muli"/>
                <a:cs typeface="Muli"/>
                <a:sym typeface="Muli"/>
              </a:defRPr>
            </a:lvl2pPr>
            <a:lvl3pPr lvl="2" rtl="0">
              <a:lnSpc>
                <a:spcPct val="100000"/>
              </a:lnSpc>
              <a:spcBef>
                <a:spcPts val="0"/>
              </a:spcBef>
              <a:spcAft>
                <a:spcPts val="0"/>
              </a:spcAft>
              <a:buNone/>
              <a:defRPr sz="2200">
                <a:latin typeface="Muli"/>
                <a:ea typeface="Muli"/>
                <a:cs typeface="Muli"/>
                <a:sym typeface="Muli"/>
              </a:defRPr>
            </a:lvl3pPr>
            <a:lvl4pPr lvl="3" rtl="0">
              <a:lnSpc>
                <a:spcPct val="100000"/>
              </a:lnSpc>
              <a:spcBef>
                <a:spcPts val="0"/>
              </a:spcBef>
              <a:spcAft>
                <a:spcPts val="0"/>
              </a:spcAft>
              <a:buNone/>
              <a:defRPr sz="2200">
                <a:latin typeface="Muli"/>
                <a:ea typeface="Muli"/>
                <a:cs typeface="Muli"/>
                <a:sym typeface="Muli"/>
              </a:defRPr>
            </a:lvl4pPr>
            <a:lvl5pPr lvl="4" rtl="0">
              <a:lnSpc>
                <a:spcPct val="100000"/>
              </a:lnSpc>
              <a:spcBef>
                <a:spcPts val="0"/>
              </a:spcBef>
              <a:spcAft>
                <a:spcPts val="0"/>
              </a:spcAft>
              <a:buNone/>
              <a:defRPr sz="2200">
                <a:latin typeface="Muli"/>
                <a:ea typeface="Muli"/>
                <a:cs typeface="Muli"/>
                <a:sym typeface="Muli"/>
              </a:defRPr>
            </a:lvl5pPr>
            <a:lvl6pPr lvl="5" rtl="0">
              <a:lnSpc>
                <a:spcPct val="100000"/>
              </a:lnSpc>
              <a:spcBef>
                <a:spcPts val="0"/>
              </a:spcBef>
              <a:spcAft>
                <a:spcPts val="0"/>
              </a:spcAft>
              <a:buNone/>
              <a:defRPr sz="2200">
                <a:latin typeface="Muli"/>
                <a:ea typeface="Muli"/>
                <a:cs typeface="Muli"/>
                <a:sym typeface="Muli"/>
              </a:defRPr>
            </a:lvl6pPr>
            <a:lvl7pPr lvl="6" rtl="0">
              <a:lnSpc>
                <a:spcPct val="100000"/>
              </a:lnSpc>
              <a:spcBef>
                <a:spcPts val="0"/>
              </a:spcBef>
              <a:spcAft>
                <a:spcPts val="0"/>
              </a:spcAft>
              <a:buNone/>
              <a:defRPr sz="2200">
                <a:latin typeface="Muli"/>
                <a:ea typeface="Muli"/>
                <a:cs typeface="Muli"/>
                <a:sym typeface="Muli"/>
              </a:defRPr>
            </a:lvl7pPr>
            <a:lvl8pPr lvl="7" rtl="0">
              <a:lnSpc>
                <a:spcPct val="100000"/>
              </a:lnSpc>
              <a:spcBef>
                <a:spcPts val="0"/>
              </a:spcBef>
              <a:spcAft>
                <a:spcPts val="0"/>
              </a:spcAft>
              <a:buNone/>
              <a:defRPr sz="2200">
                <a:latin typeface="Muli"/>
                <a:ea typeface="Muli"/>
                <a:cs typeface="Muli"/>
                <a:sym typeface="Muli"/>
              </a:defRPr>
            </a:lvl8pPr>
            <a:lvl9pPr lvl="8" rtl="0">
              <a:lnSpc>
                <a:spcPct val="100000"/>
              </a:lnSpc>
              <a:spcBef>
                <a:spcPts val="0"/>
              </a:spcBef>
              <a:spcAft>
                <a:spcPts val="0"/>
              </a:spcAft>
              <a:buNone/>
              <a:defRPr sz="2200">
                <a:latin typeface="Muli"/>
                <a:ea typeface="Muli"/>
                <a:cs typeface="Muli"/>
                <a:sym typeface="Muli"/>
              </a:defRPr>
            </a:lvl9pPr>
          </a:lstStyle>
          <a:p>
            <a:endParaRPr/>
          </a:p>
        </p:txBody>
      </p:sp>
      <p:sp>
        <p:nvSpPr>
          <p:cNvPr id="54" name="Google Shape;54;p13"/>
          <p:cNvSpPr txBox="1">
            <a:spLocks noGrp="1"/>
          </p:cNvSpPr>
          <p:nvPr>
            <p:ph type="subTitle" idx="8"/>
          </p:nvPr>
        </p:nvSpPr>
        <p:spPr>
          <a:xfrm>
            <a:off x="6475194" y="3523949"/>
            <a:ext cx="1952400" cy="73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5" name="Google Shape;55;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200"/>
              <a:buFont typeface="Poppins"/>
              <a:buNone/>
              <a:defRPr sz="3200" b="1">
                <a:solidFill>
                  <a:schemeClr val="dk1"/>
                </a:solidFill>
                <a:latin typeface="Poppins"/>
                <a:ea typeface="Poppins"/>
                <a:cs typeface="Poppins"/>
                <a:sym typeface="Poppins"/>
              </a:defRPr>
            </a:lvl1pPr>
            <a:lvl2pPr lvl="1"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algn="ctr" rt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8" r:id="rId8"/>
    <p:sldLayoutId id="2147483659" r:id="rId9"/>
    <p:sldLayoutId id="2147483660" r:id="rId10"/>
    <p:sldLayoutId id="2147483664" r:id="rId11"/>
    <p:sldLayoutId id="2147483669" r:id="rId12"/>
    <p:sldLayoutId id="2147483670" r:id="rId13"/>
    <p:sldLayoutId id="2147483672" r:id="rId14"/>
    <p:sldLayoutId id="2147483674"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35"/>
          <p:cNvGrpSpPr/>
          <p:nvPr/>
        </p:nvGrpSpPr>
        <p:grpSpPr>
          <a:xfrm>
            <a:off x="1484894" y="678075"/>
            <a:ext cx="6174213" cy="3787373"/>
            <a:chOff x="1438200" y="702550"/>
            <a:chExt cx="6267600" cy="3738400"/>
          </a:xfrm>
        </p:grpSpPr>
        <p:cxnSp>
          <p:nvCxnSpPr>
            <p:cNvPr id="207" name="Google Shape;207;p35"/>
            <p:cNvCxnSpPr/>
            <p:nvPr/>
          </p:nvCxnSpPr>
          <p:spPr>
            <a:xfrm>
              <a:off x="1438200" y="4440950"/>
              <a:ext cx="6267600" cy="0"/>
            </a:xfrm>
            <a:prstGeom prst="straightConnector1">
              <a:avLst/>
            </a:prstGeom>
            <a:noFill/>
            <a:ln w="19050" cap="rnd" cmpd="sng">
              <a:solidFill>
                <a:schemeClr val="dk1"/>
              </a:solidFill>
              <a:prstDash val="solid"/>
              <a:round/>
              <a:headEnd type="none" w="med" len="med"/>
              <a:tailEnd type="none" w="med" len="med"/>
            </a:ln>
          </p:spPr>
        </p:cxnSp>
        <p:cxnSp>
          <p:nvCxnSpPr>
            <p:cNvPr id="208" name="Google Shape;208;p35"/>
            <p:cNvCxnSpPr/>
            <p:nvPr/>
          </p:nvCxnSpPr>
          <p:spPr>
            <a:xfrm>
              <a:off x="1438200" y="702550"/>
              <a:ext cx="6267600" cy="0"/>
            </a:xfrm>
            <a:prstGeom prst="straightConnector1">
              <a:avLst/>
            </a:prstGeom>
            <a:noFill/>
            <a:ln w="19050" cap="rnd" cmpd="sng">
              <a:solidFill>
                <a:schemeClr val="dk1"/>
              </a:solidFill>
              <a:prstDash val="solid"/>
              <a:round/>
              <a:headEnd type="none" w="med" len="med"/>
              <a:tailEnd type="none" w="med" len="med"/>
            </a:ln>
          </p:spPr>
        </p:cxnSp>
      </p:grpSp>
      <p:sp>
        <p:nvSpPr>
          <p:cNvPr id="209" name="Google Shape;209;p35"/>
          <p:cNvSpPr/>
          <p:nvPr/>
        </p:nvSpPr>
        <p:spPr>
          <a:xfrm>
            <a:off x="1353450" y="1069750"/>
            <a:ext cx="6437100" cy="2271000"/>
          </a:xfrm>
          <a:prstGeom prst="roundRect">
            <a:avLst>
              <a:gd name="adj" fmla="val 63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0" name="Google Shape;210;p35"/>
          <p:cNvSpPr/>
          <p:nvPr/>
        </p:nvSpPr>
        <p:spPr>
          <a:xfrm>
            <a:off x="1353450" y="3516950"/>
            <a:ext cx="6437100" cy="556800"/>
          </a:xfrm>
          <a:prstGeom prst="roundRect">
            <a:avLst>
              <a:gd name="adj" fmla="val 20654"/>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11" name="Google Shape;211;p35"/>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35"/>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35"/>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35"/>
          <p:cNvSpPr txBox="1">
            <a:spLocks noGrp="1"/>
          </p:cNvSpPr>
          <p:nvPr>
            <p:ph type="subTitle" idx="1"/>
          </p:nvPr>
        </p:nvSpPr>
        <p:spPr>
          <a:xfrm>
            <a:off x="1516500" y="3546356"/>
            <a:ext cx="6111000" cy="463500"/>
          </a:xfrm>
          <a:prstGeom prst="rect">
            <a:avLst/>
          </a:prstGeom>
        </p:spPr>
        <p:txBody>
          <a:bodyPr spcFirstLastPara="1" wrap="square" lIns="91425" tIns="91425" rIns="91425" bIns="91425" anchor="ctr" anchorCtr="0">
            <a:noAutofit/>
          </a:bodyPr>
          <a:lstStyle/>
          <a:p>
            <a:pPr marL="0" lvl="0" indent="0"/>
            <a:r>
              <a:rPr lang="en-IN" dirty="0"/>
              <a:t>Here’s to a new way for Smart Education</a:t>
            </a:r>
          </a:p>
        </p:txBody>
      </p:sp>
      <p:grpSp>
        <p:nvGrpSpPr>
          <p:cNvPr id="215" name="Google Shape;215;p35"/>
          <p:cNvGrpSpPr/>
          <p:nvPr/>
        </p:nvGrpSpPr>
        <p:grpSpPr>
          <a:xfrm>
            <a:off x="666494" y="2258440"/>
            <a:ext cx="602100" cy="666100"/>
            <a:chOff x="1820650" y="1393100"/>
            <a:chExt cx="602100" cy="666100"/>
          </a:xfrm>
        </p:grpSpPr>
        <p:sp>
          <p:nvSpPr>
            <p:cNvPr id="216" name="Google Shape;216;p35"/>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217;p35"/>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 name="Google Shape;218;p35"/>
          <p:cNvGrpSpPr/>
          <p:nvPr/>
        </p:nvGrpSpPr>
        <p:grpSpPr>
          <a:xfrm>
            <a:off x="717379" y="3817716"/>
            <a:ext cx="761406" cy="647721"/>
            <a:chOff x="3475975" y="624225"/>
            <a:chExt cx="737225" cy="627150"/>
          </a:xfrm>
        </p:grpSpPr>
        <p:sp>
          <p:nvSpPr>
            <p:cNvPr id="219" name="Google Shape;219;p35"/>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35"/>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221;p35"/>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35"/>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3" name="Google Shape;223;p35"/>
          <p:cNvGrpSpPr/>
          <p:nvPr/>
        </p:nvGrpSpPr>
        <p:grpSpPr>
          <a:xfrm>
            <a:off x="7607090" y="678063"/>
            <a:ext cx="849091" cy="639458"/>
            <a:chOff x="1574625" y="624700"/>
            <a:chExt cx="822125" cy="619150"/>
          </a:xfrm>
        </p:grpSpPr>
        <p:sp>
          <p:nvSpPr>
            <p:cNvPr id="224" name="Google Shape;224;p35"/>
            <p:cNvSpPr/>
            <p:nvPr/>
          </p:nvSpPr>
          <p:spPr>
            <a:xfrm>
              <a:off x="1574625" y="624700"/>
              <a:ext cx="822125" cy="547350"/>
            </a:xfrm>
            <a:custGeom>
              <a:avLst/>
              <a:gdLst/>
              <a:ahLst/>
              <a:cxnLst/>
              <a:rect l="l" t="t" r="r" b="b"/>
              <a:pathLst>
                <a:path w="32885" h="21894" extrusionOk="0">
                  <a:moveTo>
                    <a:pt x="13561" y="1"/>
                  </a:moveTo>
                  <a:cubicBezTo>
                    <a:pt x="13302" y="1"/>
                    <a:pt x="13040" y="16"/>
                    <a:pt x="12776" y="48"/>
                  </a:cubicBezTo>
                  <a:cubicBezTo>
                    <a:pt x="9474" y="415"/>
                    <a:pt x="6972" y="3217"/>
                    <a:pt x="6972" y="6553"/>
                  </a:cubicBezTo>
                  <a:lnTo>
                    <a:pt x="6972" y="6920"/>
                  </a:lnTo>
                  <a:cubicBezTo>
                    <a:pt x="6372" y="6686"/>
                    <a:pt x="5771" y="6553"/>
                    <a:pt x="5138" y="6553"/>
                  </a:cubicBezTo>
                  <a:cubicBezTo>
                    <a:pt x="2336" y="6553"/>
                    <a:pt x="34" y="8788"/>
                    <a:pt x="34" y="11590"/>
                  </a:cubicBezTo>
                  <a:cubicBezTo>
                    <a:pt x="1" y="14392"/>
                    <a:pt x="2236" y="16693"/>
                    <a:pt x="5071" y="16727"/>
                  </a:cubicBezTo>
                  <a:cubicBezTo>
                    <a:pt x="4771" y="18962"/>
                    <a:pt x="6172" y="21097"/>
                    <a:pt x="8373" y="21730"/>
                  </a:cubicBezTo>
                  <a:cubicBezTo>
                    <a:pt x="8777" y="21840"/>
                    <a:pt x="9185" y="21893"/>
                    <a:pt x="9588" y="21893"/>
                  </a:cubicBezTo>
                  <a:cubicBezTo>
                    <a:pt x="11383" y="21893"/>
                    <a:pt x="13075" y="20845"/>
                    <a:pt x="13811" y="19128"/>
                  </a:cubicBezTo>
                  <a:cubicBezTo>
                    <a:pt x="14381" y="20490"/>
                    <a:pt x="15588" y="21125"/>
                    <a:pt x="16793" y="21125"/>
                  </a:cubicBezTo>
                  <a:cubicBezTo>
                    <a:pt x="18335" y="21125"/>
                    <a:pt x="19876" y="20085"/>
                    <a:pt x="20082" y="18194"/>
                  </a:cubicBezTo>
                  <a:cubicBezTo>
                    <a:pt x="21408" y="19659"/>
                    <a:pt x="23175" y="20351"/>
                    <a:pt x="24925" y="20351"/>
                  </a:cubicBezTo>
                  <a:cubicBezTo>
                    <a:pt x="27401" y="20351"/>
                    <a:pt x="29842" y="18967"/>
                    <a:pt x="30956" y="16426"/>
                  </a:cubicBezTo>
                  <a:cubicBezTo>
                    <a:pt x="32884" y="12071"/>
                    <a:pt x="29677" y="7186"/>
                    <a:pt x="24966" y="7186"/>
                  </a:cubicBezTo>
                  <a:cubicBezTo>
                    <a:pt x="24950" y="7186"/>
                    <a:pt x="24934" y="7186"/>
                    <a:pt x="24918" y="7187"/>
                  </a:cubicBezTo>
                  <a:cubicBezTo>
                    <a:pt x="24585" y="7187"/>
                    <a:pt x="24251" y="7220"/>
                    <a:pt x="23918" y="7253"/>
                  </a:cubicBezTo>
                  <a:cubicBezTo>
                    <a:pt x="24785" y="5474"/>
                    <a:pt x="23311" y="3944"/>
                    <a:pt x="21803" y="3944"/>
                  </a:cubicBezTo>
                  <a:cubicBezTo>
                    <a:pt x="21105" y="3944"/>
                    <a:pt x="20400" y="4271"/>
                    <a:pt x="19915" y="5052"/>
                  </a:cubicBezTo>
                  <a:cubicBezTo>
                    <a:pt x="19209" y="2074"/>
                    <a:pt x="16554" y="1"/>
                    <a:pt x="1356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5"/>
            <p:cNvSpPr/>
            <p:nvPr/>
          </p:nvSpPr>
          <p:spPr>
            <a:xfrm>
              <a:off x="1790625" y="837925"/>
              <a:ext cx="274375" cy="405925"/>
            </a:xfrm>
            <a:custGeom>
              <a:avLst/>
              <a:gdLst/>
              <a:ahLst/>
              <a:cxnLst/>
              <a:rect l="l" t="t" r="r" b="b"/>
              <a:pathLst>
                <a:path w="10975" h="16237" extrusionOk="0">
                  <a:moveTo>
                    <a:pt x="5471" y="0"/>
                  </a:moveTo>
                  <a:cubicBezTo>
                    <a:pt x="5196" y="0"/>
                    <a:pt x="4920" y="109"/>
                    <a:pt x="4704" y="325"/>
                  </a:cubicBezTo>
                  <a:lnTo>
                    <a:pt x="601" y="4462"/>
                  </a:lnTo>
                  <a:cubicBezTo>
                    <a:pt x="0" y="5062"/>
                    <a:pt x="167" y="5996"/>
                    <a:pt x="1268" y="5996"/>
                  </a:cubicBezTo>
                  <a:lnTo>
                    <a:pt x="3269" y="5996"/>
                  </a:lnTo>
                  <a:lnTo>
                    <a:pt x="3269" y="15169"/>
                  </a:lnTo>
                  <a:cubicBezTo>
                    <a:pt x="3269" y="15736"/>
                    <a:pt x="3736" y="16237"/>
                    <a:pt x="4337" y="16237"/>
                  </a:cubicBezTo>
                  <a:lnTo>
                    <a:pt x="6572" y="16237"/>
                  </a:lnTo>
                  <a:cubicBezTo>
                    <a:pt x="7172" y="16237"/>
                    <a:pt x="7672" y="15770"/>
                    <a:pt x="7672" y="15169"/>
                  </a:cubicBezTo>
                  <a:lnTo>
                    <a:pt x="7672" y="5996"/>
                  </a:lnTo>
                  <a:lnTo>
                    <a:pt x="9674" y="5996"/>
                  </a:lnTo>
                  <a:cubicBezTo>
                    <a:pt x="10775" y="5996"/>
                    <a:pt x="10975" y="5062"/>
                    <a:pt x="10374" y="4462"/>
                  </a:cubicBezTo>
                  <a:lnTo>
                    <a:pt x="6238" y="325"/>
                  </a:lnTo>
                  <a:cubicBezTo>
                    <a:pt x="6021" y="109"/>
                    <a:pt x="5746" y="0"/>
                    <a:pt x="5471"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26" name="Google Shape;226;p35"/>
          <p:cNvSpPr/>
          <p:nvPr/>
        </p:nvSpPr>
        <p:spPr>
          <a:xfrm>
            <a:off x="854119" y="3257703"/>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7" name="Google Shape;227;p35"/>
          <p:cNvGrpSpPr/>
          <p:nvPr/>
        </p:nvGrpSpPr>
        <p:grpSpPr>
          <a:xfrm>
            <a:off x="7875406" y="3799337"/>
            <a:ext cx="602100" cy="666100"/>
            <a:chOff x="1820650" y="1393100"/>
            <a:chExt cx="602100" cy="666100"/>
          </a:xfrm>
        </p:grpSpPr>
        <p:sp>
          <p:nvSpPr>
            <p:cNvPr id="228" name="Google Shape;228;p35"/>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229;p35"/>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0" name="Google Shape;230;p35"/>
          <p:cNvGrpSpPr/>
          <p:nvPr/>
        </p:nvGrpSpPr>
        <p:grpSpPr>
          <a:xfrm>
            <a:off x="727312" y="678063"/>
            <a:ext cx="678825" cy="602975"/>
            <a:chOff x="2696275" y="963625"/>
            <a:chExt cx="678825" cy="602975"/>
          </a:xfrm>
        </p:grpSpPr>
        <p:sp>
          <p:nvSpPr>
            <p:cNvPr id="231" name="Google Shape;231;p35"/>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5"/>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3" name="Google Shape;233;p35"/>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4" name="Google Shape;234;p35"/>
          <p:cNvSpPr/>
          <p:nvPr/>
        </p:nvSpPr>
        <p:spPr>
          <a:xfrm>
            <a:off x="812419" y="1614202"/>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5" name="Google Shape;235;p35"/>
          <p:cNvSpPr/>
          <p:nvPr/>
        </p:nvSpPr>
        <p:spPr>
          <a:xfrm>
            <a:off x="8021331" y="3173638"/>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35"/>
          <p:cNvSpPr/>
          <p:nvPr/>
        </p:nvSpPr>
        <p:spPr>
          <a:xfrm>
            <a:off x="8028844" y="1632145"/>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7" name="Google Shape;237;p35"/>
          <p:cNvGrpSpPr/>
          <p:nvPr/>
        </p:nvGrpSpPr>
        <p:grpSpPr>
          <a:xfrm>
            <a:off x="7906400" y="2192944"/>
            <a:ext cx="500699" cy="666069"/>
            <a:chOff x="4863650" y="3815375"/>
            <a:chExt cx="624625" cy="830925"/>
          </a:xfrm>
        </p:grpSpPr>
        <p:sp>
          <p:nvSpPr>
            <p:cNvPr id="238" name="Google Shape;238;p35"/>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9" name="Google Shape;239;p35"/>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 name="Google Shape;240;p35"/>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241;p35"/>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5"/>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5"/>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5"/>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5" name="Google Shape;245;p35"/>
          <p:cNvSpPr/>
          <p:nvPr/>
        </p:nvSpPr>
        <p:spPr>
          <a:xfrm>
            <a:off x="1625084" y="1455671"/>
            <a:ext cx="5827767" cy="1499158"/>
          </a:xfrm>
          <a:prstGeom prst="rect">
            <a:avLst/>
          </a:prstGeom>
        </p:spPr>
        <p:txBody>
          <a:bodyPr>
            <a:prstTxWarp prst="textPlain">
              <a:avLst/>
            </a:prstTxWarp>
          </a:bodyPr>
          <a:lstStyle/>
          <a:p>
            <a:pPr lvl="0" algn="ctr"/>
            <a:r>
              <a:rPr lang="en-IN" b="1" dirty="0">
                <a:ln w="19050" cap="flat" cmpd="sng">
                  <a:solidFill>
                    <a:schemeClr val="dk1"/>
                  </a:solidFill>
                  <a:prstDash val="solid"/>
                  <a:round/>
                  <a:headEnd type="none" w="sm" len="sm"/>
                  <a:tailEnd type="none" w="sm" len="sm"/>
                </a:ln>
                <a:solidFill>
                  <a:schemeClr val="accent3"/>
                </a:solidFill>
                <a:latin typeface="Poppins"/>
              </a:rPr>
              <a:t>EDU-PRO</a:t>
            </a:r>
            <a:br>
              <a:rPr lang="en-IN" b="1" i="0" dirty="0">
                <a:ln w="19050" cap="flat" cmpd="sng">
                  <a:solidFill>
                    <a:schemeClr val="dk1"/>
                  </a:solidFill>
                  <a:prstDash val="solid"/>
                  <a:round/>
                  <a:headEnd type="none" w="sm" len="sm"/>
                  <a:tailEnd type="none" w="sm" len="sm"/>
                </a:ln>
                <a:solidFill>
                  <a:schemeClr val="accent3"/>
                </a:solidFill>
                <a:latin typeface="Poppins"/>
              </a:rPr>
            </a:br>
            <a:r>
              <a:rPr lang="en-IN" b="1" i="0" dirty="0">
                <a:ln w="19050" cap="flat" cmpd="sng">
                  <a:solidFill>
                    <a:schemeClr val="dk1"/>
                  </a:solidFill>
                  <a:prstDash val="solid"/>
                  <a:round/>
                  <a:headEnd type="none" w="sm" len="sm"/>
                  <a:tailEnd type="none" w="sm" len="sm"/>
                </a:ln>
                <a:solidFill>
                  <a:schemeClr val="accent3"/>
                </a:solidFill>
                <a:latin typeface="Poppins"/>
              </a:rPr>
              <a:t>-CAFFEINATED  CODERZ</a:t>
            </a:r>
            <a:endParaRPr b="1" i="0" dirty="0">
              <a:ln w="19050" cap="flat" cmpd="sng">
                <a:solidFill>
                  <a:schemeClr val="dk1"/>
                </a:solidFill>
                <a:prstDash val="solid"/>
                <a:round/>
                <a:headEnd type="none" w="sm" len="sm"/>
                <a:tailEnd type="none" w="sm" len="sm"/>
              </a:ln>
              <a:solidFill>
                <a:schemeClr val="accent3"/>
              </a:solidFill>
              <a:latin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51"/>
          <p:cNvSpPr/>
          <p:nvPr/>
        </p:nvSpPr>
        <p:spPr>
          <a:xfrm>
            <a:off x="365700"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51"/>
          <p:cNvSpPr/>
          <p:nvPr/>
        </p:nvSpPr>
        <p:spPr>
          <a:xfrm>
            <a:off x="3245022"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51"/>
          <p:cNvSpPr/>
          <p:nvPr/>
        </p:nvSpPr>
        <p:spPr>
          <a:xfrm>
            <a:off x="6117712"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51"/>
          <p:cNvSpPr/>
          <p:nvPr/>
        </p:nvSpPr>
        <p:spPr>
          <a:xfrm>
            <a:off x="365700" y="365700"/>
            <a:ext cx="8412600" cy="718800"/>
          </a:xfrm>
          <a:prstGeom prst="roundRect">
            <a:avLst>
              <a:gd name="adj" fmla="val 20371"/>
            </a:avLst>
          </a:prstGeom>
          <a:solidFill>
            <a:schemeClr val="tx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83" name="Google Shape;783;p51"/>
          <p:cNvGrpSpPr/>
          <p:nvPr/>
        </p:nvGrpSpPr>
        <p:grpSpPr>
          <a:xfrm>
            <a:off x="140187" y="954314"/>
            <a:ext cx="451033" cy="498976"/>
            <a:chOff x="1820650" y="1393100"/>
            <a:chExt cx="602100" cy="666100"/>
          </a:xfrm>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p:grpSpPr>
        <p:sp>
          <p:nvSpPr>
            <p:cNvPr id="791" name="Google Shape;791;p51"/>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IMPLEMENTATION</a:t>
            </a:r>
            <a:endParaRPr dirty="0"/>
          </a:p>
        </p:txBody>
      </p:sp>
      <p:graphicFrame>
        <p:nvGraphicFramePr>
          <p:cNvPr id="794" name="Google Shape;794;p51"/>
          <p:cNvGraphicFramePr/>
          <p:nvPr>
            <p:extLst>
              <p:ext uri="{D42A27DB-BD31-4B8C-83A1-F6EECF244321}">
                <p14:modId xmlns:p14="http://schemas.microsoft.com/office/powerpoint/2010/main" val="3286467508"/>
              </p:ext>
            </p:extLst>
          </p:nvPr>
        </p:nvGraphicFramePr>
        <p:xfrm>
          <a:off x="684338" y="1516098"/>
          <a:ext cx="2016825" cy="3098845"/>
        </p:xfrm>
        <a:graphic>
          <a:graphicData uri="http://schemas.openxmlformats.org/drawingml/2006/table">
            <a:tbl>
              <a:tblPr>
                <a:noFill/>
                <a:tableStyleId>{BA9F6CC5-37CE-4674-9279-79126D1611D5}</a:tableStyleId>
              </a:tblPr>
              <a:tblGrid>
                <a:gridCol w="2016825">
                  <a:extLst>
                    <a:ext uri="{9D8B030D-6E8A-4147-A177-3AD203B41FA5}">
                      <a16:colId xmlns:a16="http://schemas.microsoft.com/office/drawing/2014/main" val="20000"/>
                    </a:ext>
                  </a:extLst>
                </a:gridCol>
              </a:tblGrid>
              <a:tr h="737300">
                <a:tc>
                  <a:txBody>
                    <a:bodyPr/>
                    <a:lstStyle/>
                    <a:p>
                      <a:pPr marL="0" lvl="0" indent="0" algn="ctr" rtl="0">
                        <a:spcBef>
                          <a:spcPts val="0"/>
                        </a:spcBef>
                        <a:spcAft>
                          <a:spcPts val="0"/>
                        </a:spcAft>
                        <a:buNone/>
                      </a:pPr>
                      <a:r>
                        <a:rPr lang="en-IN" sz="1800" b="1" dirty="0">
                          <a:solidFill>
                            <a:schemeClr val="dk1"/>
                          </a:solidFill>
                          <a:latin typeface="Poppins"/>
                          <a:ea typeface="Poppins"/>
                          <a:cs typeface="Poppins"/>
                          <a:sym typeface="Poppins"/>
                        </a:rPr>
                        <a:t>TEXT EXTRACTION</a:t>
                      </a:r>
                      <a:endParaRPr lang="en-IN" sz="1800" dirty="0"/>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737300">
                <a:tc>
                  <a:txBody>
                    <a:bodyPr/>
                    <a:lstStyle/>
                    <a:p>
                      <a:pPr marL="0" lvl="0" indent="0" algn="ctr" rtl="0">
                        <a:spcBef>
                          <a:spcPts val="0"/>
                        </a:spcBef>
                        <a:spcAft>
                          <a:spcPts val="0"/>
                        </a:spcAft>
                        <a:buNone/>
                      </a:pPr>
                      <a:r>
                        <a:rPr lang="en" sz="1200" dirty="0">
                          <a:solidFill>
                            <a:schemeClr val="dk1"/>
                          </a:solidFill>
                          <a:latin typeface="Poppins"/>
                          <a:ea typeface="Poppins"/>
                          <a:cs typeface="Poppins"/>
                          <a:sym typeface="Poppins"/>
                        </a:rPr>
                        <a:t>Step 1: Recognition of Region of Interest and ignoring the noises</a:t>
                      </a:r>
                      <a:endParaRPr sz="1200"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7300">
                <a:tc>
                  <a:txBody>
                    <a:bodyPr/>
                    <a:lstStyle/>
                    <a:p>
                      <a:pPr marL="0" lvl="0" indent="0" algn="ctr" rtl="0">
                        <a:spcBef>
                          <a:spcPts val="0"/>
                        </a:spcBef>
                        <a:spcAft>
                          <a:spcPts val="0"/>
                        </a:spcAft>
                        <a:buNone/>
                      </a:pPr>
                      <a:r>
                        <a:rPr lang="en-US" sz="1200" dirty="0">
                          <a:solidFill>
                            <a:schemeClr val="dk1"/>
                          </a:solidFill>
                          <a:latin typeface="Poppins"/>
                          <a:ea typeface="Poppins"/>
                          <a:cs typeface="Poppins"/>
                          <a:sym typeface="Poppins"/>
                        </a:rPr>
                        <a:t>Step 2: Recognizing the text in the Region of Interest</a:t>
                      </a:r>
                      <a:endParaRPr sz="1200"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7300">
                <a:tc>
                  <a:txBody>
                    <a:bodyPr/>
                    <a:lstStyle/>
                    <a:p>
                      <a:pPr marL="0" lvl="0" indent="0" algn="ctr" rtl="0">
                        <a:spcBef>
                          <a:spcPts val="0"/>
                        </a:spcBef>
                        <a:spcAft>
                          <a:spcPts val="0"/>
                        </a:spcAft>
                        <a:buNone/>
                      </a:pPr>
                      <a:r>
                        <a:rPr lang="en" sz="1200" dirty="0">
                          <a:solidFill>
                            <a:schemeClr val="dk1"/>
                          </a:solidFill>
                          <a:latin typeface="Poppins"/>
                          <a:ea typeface="Poppins"/>
                          <a:cs typeface="Poppins"/>
                          <a:sym typeface="Poppins"/>
                        </a:rPr>
                        <a:t>Step3: Extraction of text from the Region of Interest and store in the backend.</a:t>
                      </a:r>
                      <a:endParaRPr sz="1200"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795" name="Google Shape;795;p51"/>
          <p:cNvGraphicFramePr/>
          <p:nvPr>
            <p:extLst>
              <p:ext uri="{D42A27DB-BD31-4B8C-83A1-F6EECF244321}">
                <p14:modId xmlns:p14="http://schemas.microsoft.com/office/powerpoint/2010/main" val="3589908349"/>
              </p:ext>
            </p:extLst>
          </p:nvPr>
        </p:nvGraphicFramePr>
        <p:xfrm>
          <a:off x="3563659" y="1516098"/>
          <a:ext cx="2016825" cy="3055902"/>
        </p:xfrm>
        <a:graphic>
          <a:graphicData uri="http://schemas.openxmlformats.org/drawingml/2006/table">
            <a:tbl>
              <a:tblPr>
                <a:noFill/>
                <a:tableStyleId>{BA9F6CC5-37CE-4674-9279-79126D1611D5}</a:tableStyleId>
              </a:tblPr>
              <a:tblGrid>
                <a:gridCol w="2016825">
                  <a:extLst>
                    <a:ext uri="{9D8B030D-6E8A-4147-A177-3AD203B41FA5}">
                      <a16:colId xmlns:a16="http://schemas.microsoft.com/office/drawing/2014/main" val="20000"/>
                    </a:ext>
                  </a:extLst>
                </a:gridCol>
              </a:tblGrid>
              <a:tr h="737300">
                <a:tc>
                  <a:txBody>
                    <a:bodyPr/>
                    <a:lstStyle/>
                    <a:p>
                      <a:pPr marL="0" lvl="0" indent="0" algn="ctr" rtl="0">
                        <a:spcBef>
                          <a:spcPts val="0"/>
                        </a:spcBef>
                        <a:spcAft>
                          <a:spcPts val="0"/>
                        </a:spcAft>
                        <a:buNone/>
                      </a:pPr>
                      <a:r>
                        <a:rPr lang="en" sz="1800" b="1" dirty="0">
                          <a:solidFill>
                            <a:schemeClr val="dk1"/>
                          </a:solidFill>
                          <a:latin typeface="Poppins"/>
                          <a:ea typeface="Poppins"/>
                          <a:cs typeface="Poppins"/>
                          <a:sym typeface="Poppins"/>
                        </a:rPr>
                        <a:t>DATA VISUALISATION</a:t>
                      </a:r>
                      <a:endParaRPr sz="1800" dirty="0"/>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37300">
                <a:tc>
                  <a:txBody>
                    <a:bodyPr/>
                    <a:lstStyle/>
                    <a:p>
                      <a:pPr marL="0" marR="0" lvl="0" indent="0" algn="ctr" rtl="0">
                        <a:lnSpc>
                          <a:spcPct val="100000"/>
                        </a:lnSpc>
                        <a:spcBef>
                          <a:spcPts val="0"/>
                        </a:spcBef>
                        <a:spcAft>
                          <a:spcPts val="0"/>
                        </a:spcAft>
                        <a:buClr>
                          <a:srgbClr val="000000"/>
                        </a:buClr>
                        <a:buFont typeface="Arial"/>
                        <a:buNone/>
                      </a:pPr>
                      <a:r>
                        <a:rPr lang="en" sz="1200" b="0" i="0" u="none" strike="noStrike" cap="none" dirty="0">
                          <a:solidFill>
                            <a:schemeClr val="dk1"/>
                          </a:solidFill>
                          <a:latin typeface="Poppins"/>
                          <a:ea typeface="Poppins"/>
                          <a:cs typeface="Poppins"/>
                          <a:sym typeface="Poppins"/>
                        </a:rPr>
                        <a:t>Step 1: Retrieving the data from the backend</a:t>
                      </a:r>
                      <a:endParaRPr sz="1200" b="0" i="0" u="none" strike="noStrike" cap="none"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7300">
                <a:tc>
                  <a:txBody>
                    <a:bodyPr/>
                    <a:lstStyle/>
                    <a:p>
                      <a:pPr marL="0" marR="0" lvl="0" indent="0" algn="ctr" rtl="0">
                        <a:lnSpc>
                          <a:spcPct val="100000"/>
                        </a:lnSpc>
                        <a:spcBef>
                          <a:spcPts val="0"/>
                        </a:spcBef>
                        <a:spcAft>
                          <a:spcPts val="0"/>
                        </a:spcAft>
                        <a:buClr>
                          <a:srgbClr val="000000"/>
                        </a:buClr>
                        <a:buFont typeface="Arial"/>
                        <a:buNone/>
                      </a:pPr>
                      <a:r>
                        <a:rPr lang="en" sz="1200" b="0" i="0" u="none" strike="noStrike" cap="none" dirty="0">
                          <a:solidFill>
                            <a:schemeClr val="dk1"/>
                          </a:solidFill>
                          <a:latin typeface="Poppins"/>
                          <a:ea typeface="Poppins"/>
                          <a:cs typeface="Poppins"/>
                          <a:sym typeface="Poppins"/>
                        </a:rPr>
                        <a:t>Step 2: Identify the data of interest. </a:t>
                      </a:r>
                      <a:endParaRPr sz="1200" b="0" i="0" u="none" strike="noStrike" cap="none"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44002">
                <a:tc>
                  <a:txBody>
                    <a:bodyPr/>
                    <a:lstStyle/>
                    <a:p>
                      <a:pPr marL="0" lvl="0" indent="0" algn="ctr" rtl="0">
                        <a:spcBef>
                          <a:spcPts val="0"/>
                        </a:spcBef>
                        <a:spcAft>
                          <a:spcPts val="0"/>
                        </a:spcAft>
                        <a:buNone/>
                      </a:pPr>
                      <a:r>
                        <a:rPr lang="en" sz="1200" b="0" i="0" u="none" strike="noStrike" cap="none" dirty="0">
                          <a:solidFill>
                            <a:schemeClr val="dk1"/>
                          </a:solidFill>
                          <a:latin typeface="Poppins"/>
                          <a:ea typeface="Poppins"/>
                          <a:cs typeface="Poppins"/>
                          <a:sym typeface="Poppins"/>
                        </a:rPr>
                        <a:t>Step 3: Visualize the data using various pie charts and bar graph.</a:t>
                      </a:r>
                      <a:endParaRPr sz="1200" b="0" i="0" u="none" strike="noStrike" cap="none"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796" name="Google Shape;796;p51"/>
          <p:cNvGraphicFramePr/>
          <p:nvPr>
            <p:extLst>
              <p:ext uri="{D42A27DB-BD31-4B8C-83A1-F6EECF244321}">
                <p14:modId xmlns:p14="http://schemas.microsoft.com/office/powerpoint/2010/main" val="3145566748"/>
              </p:ext>
            </p:extLst>
          </p:nvPr>
        </p:nvGraphicFramePr>
        <p:xfrm>
          <a:off x="6436350" y="1516098"/>
          <a:ext cx="2016825" cy="3065610"/>
        </p:xfrm>
        <a:graphic>
          <a:graphicData uri="http://schemas.openxmlformats.org/drawingml/2006/table">
            <a:tbl>
              <a:tblPr>
                <a:noFill/>
                <a:tableStyleId>{BA9F6CC5-37CE-4674-9279-79126D1611D5}</a:tableStyleId>
              </a:tblPr>
              <a:tblGrid>
                <a:gridCol w="2016825">
                  <a:extLst>
                    <a:ext uri="{9D8B030D-6E8A-4147-A177-3AD203B41FA5}">
                      <a16:colId xmlns:a16="http://schemas.microsoft.com/office/drawing/2014/main" val="20000"/>
                    </a:ext>
                  </a:extLst>
                </a:gridCol>
              </a:tblGrid>
              <a:tr h="737300">
                <a:tc>
                  <a:txBody>
                    <a:bodyPr/>
                    <a:lstStyle/>
                    <a:p>
                      <a:pPr marL="0" lvl="0" indent="0" algn="ctr" rtl="0">
                        <a:spcBef>
                          <a:spcPts val="0"/>
                        </a:spcBef>
                        <a:spcAft>
                          <a:spcPts val="0"/>
                        </a:spcAft>
                        <a:buNone/>
                      </a:pPr>
                      <a:r>
                        <a:rPr lang="en" sz="1800" b="1" dirty="0">
                          <a:solidFill>
                            <a:schemeClr val="dk1"/>
                          </a:solidFill>
                          <a:latin typeface="Poppins"/>
                          <a:ea typeface="Poppins"/>
                          <a:cs typeface="Poppins"/>
                          <a:sym typeface="Poppins"/>
                        </a:rPr>
                        <a:t> ATTENDANCE RECORDING</a:t>
                      </a:r>
                      <a:endParaRPr sz="1800" dirty="0"/>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737300">
                <a:tc>
                  <a:txBody>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Step 1: Student’s pictures are stored in the database.</a:t>
                      </a:r>
                      <a:endParaRPr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7300">
                <a:tc>
                  <a:txBody>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Step 2:Face recognition model is trained for the job </a:t>
                      </a:r>
                      <a:endParaRPr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37300">
                <a:tc>
                  <a:txBody>
                    <a:bodyPr/>
                    <a:lstStyle/>
                    <a:p>
                      <a:pPr marL="0" lvl="0" indent="0" algn="ctr" rtl="0">
                        <a:spcBef>
                          <a:spcPts val="0"/>
                        </a:spcBef>
                        <a:spcAft>
                          <a:spcPts val="0"/>
                        </a:spcAft>
                        <a:buNone/>
                      </a:pPr>
                      <a:r>
                        <a:rPr lang="en" dirty="0">
                          <a:solidFill>
                            <a:schemeClr val="dk1"/>
                          </a:solidFill>
                          <a:latin typeface="Poppins"/>
                          <a:ea typeface="Poppins"/>
                          <a:cs typeface="Poppins"/>
                          <a:sym typeface="Poppins"/>
                        </a:rPr>
                        <a:t>The data is stored in the form of .csv file</a:t>
                      </a:r>
                      <a:endParaRPr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52"/>
          <p:cNvSpPr/>
          <p:nvPr/>
        </p:nvSpPr>
        <p:spPr>
          <a:xfrm>
            <a:off x="1353600" y="1069750"/>
            <a:ext cx="6436800" cy="3003900"/>
          </a:xfrm>
          <a:prstGeom prst="roundRect">
            <a:avLst>
              <a:gd name="adj" fmla="val 4688"/>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02" name="Google Shape;802;p52"/>
          <p:cNvSpPr/>
          <p:nvPr/>
        </p:nvSpPr>
        <p:spPr>
          <a:xfrm>
            <a:off x="1564613" y="1725603"/>
            <a:ext cx="6094492" cy="1687247"/>
          </a:xfrm>
          <a:prstGeom prst="rect">
            <a:avLst/>
          </a:prstGeom>
        </p:spPr>
        <p:txBody>
          <a:bodyPr>
            <a:prstTxWarp prst="textPlain">
              <a:avLst>
                <a:gd name="adj" fmla="val 50141"/>
              </a:avLst>
            </a:prstTxWarp>
          </a:bodyPr>
          <a:lstStyle/>
          <a:p>
            <a:pPr lvl="0" algn="ctr"/>
            <a:r>
              <a:rPr lang="en-IN" b="1" i="0" dirty="0">
                <a:ln w="19050" cap="flat" cmpd="sng">
                  <a:solidFill>
                    <a:schemeClr val="dk1"/>
                  </a:solidFill>
                  <a:prstDash val="solid"/>
                  <a:round/>
                  <a:headEnd type="none" w="sm" len="sm"/>
                  <a:tailEnd type="none" w="sm" len="sm"/>
                </a:ln>
                <a:solidFill>
                  <a:schemeClr val="accent3"/>
                </a:solidFill>
                <a:latin typeface="Poppins"/>
              </a:rPr>
              <a:t>RESULTS</a:t>
            </a:r>
            <a:endParaRPr lang="en-US" b="1" i="0" dirty="0">
              <a:ln w="19050" cap="flat" cmpd="sng">
                <a:solidFill>
                  <a:schemeClr val="dk1"/>
                </a:solidFill>
                <a:prstDash val="solid"/>
                <a:round/>
                <a:headEnd type="none" w="sm" len="sm"/>
                <a:tailEnd type="none" w="sm" len="sm"/>
              </a:ln>
              <a:solidFill>
                <a:schemeClr val="accent3"/>
              </a:solidFill>
              <a:latin typeface="Poppins"/>
            </a:endParaRPr>
          </a:p>
        </p:txBody>
      </p:sp>
      <p:grpSp>
        <p:nvGrpSpPr>
          <p:cNvPr id="803" name="Google Shape;803;p52"/>
          <p:cNvGrpSpPr/>
          <p:nvPr/>
        </p:nvGrpSpPr>
        <p:grpSpPr>
          <a:xfrm>
            <a:off x="1639703" y="678075"/>
            <a:ext cx="5864593" cy="3787373"/>
            <a:chOff x="1438200" y="702550"/>
            <a:chExt cx="6267600" cy="3738400"/>
          </a:xfrm>
        </p:grpSpPr>
        <p:cxnSp>
          <p:nvCxnSpPr>
            <p:cNvPr id="804" name="Google Shape;804;p52"/>
            <p:cNvCxnSpPr/>
            <p:nvPr/>
          </p:nvCxnSpPr>
          <p:spPr>
            <a:xfrm>
              <a:off x="1438200" y="4440950"/>
              <a:ext cx="6267600" cy="0"/>
            </a:xfrm>
            <a:prstGeom prst="straightConnector1">
              <a:avLst/>
            </a:prstGeom>
            <a:noFill/>
            <a:ln w="19050" cap="rnd" cmpd="sng">
              <a:solidFill>
                <a:schemeClr val="dk1"/>
              </a:solidFill>
              <a:prstDash val="solid"/>
              <a:round/>
              <a:headEnd type="none" w="med" len="med"/>
              <a:tailEnd type="none" w="med" len="med"/>
            </a:ln>
          </p:spPr>
        </p:cxnSp>
        <p:cxnSp>
          <p:nvCxnSpPr>
            <p:cNvPr id="805" name="Google Shape;805;p52"/>
            <p:cNvCxnSpPr/>
            <p:nvPr/>
          </p:nvCxnSpPr>
          <p:spPr>
            <a:xfrm>
              <a:off x="1438200" y="702550"/>
              <a:ext cx="6267600" cy="0"/>
            </a:xfrm>
            <a:prstGeom prst="straightConnector1">
              <a:avLst/>
            </a:prstGeom>
            <a:noFill/>
            <a:ln w="19050" cap="rnd" cmpd="sng">
              <a:solidFill>
                <a:schemeClr val="dk1"/>
              </a:solidFill>
              <a:prstDash val="solid"/>
              <a:round/>
              <a:headEnd type="none" w="med" len="med"/>
              <a:tailEnd type="none" w="med" len="med"/>
            </a:ln>
          </p:spPr>
        </p:cxnSp>
      </p:grpSp>
      <p:grpSp>
        <p:nvGrpSpPr>
          <p:cNvPr id="806" name="Google Shape;806;p52"/>
          <p:cNvGrpSpPr/>
          <p:nvPr/>
        </p:nvGrpSpPr>
        <p:grpSpPr>
          <a:xfrm>
            <a:off x="666494" y="3799337"/>
            <a:ext cx="602100" cy="666100"/>
            <a:chOff x="1820650" y="1393100"/>
            <a:chExt cx="602100" cy="666100"/>
          </a:xfrm>
        </p:grpSpPr>
        <p:sp>
          <p:nvSpPr>
            <p:cNvPr id="807" name="Google Shape;807;p52"/>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52"/>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 name="Google Shape;809;p52"/>
          <p:cNvGrpSpPr/>
          <p:nvPr/>
        </p:nvGrpSpPr>
        <p:grpSpPr>
          <a:xfrm>
            <a:off x="7659104" y="678063"/>
            <a:ext cx="761406" cy="647721"/>
            <a:chOff x="3475975" y="624225"/>
            <a:chExt cx="737225" cy="627150"/>
          </a:xfrm>
        </p:grpSpPr>
        <p:sp>
          <p:nvSpPr>
            <p:cNvPr id="810" name="Google Shape;810;p52"/>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52"/>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52"/>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52"/>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14" name="Google Shape;814;p52"/>
          <p:cNvSpPr/>
          <p:nvPr/>
        </p:nvSpPr>
        <p:spPr>
          <a:xfrm>
            <a:off x="854119" y="161217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52"/>
          <p:cNvSpPr/>
          <p:nvPr/>
        </p:nvSpPr>
        <p:spPr>
          <a:xfrm>
            <a:off x="8001010" y="1668916"/>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52"/>
          <p:cNvSpPr/>
          <p:nvPr/>
        </p:nvSpPr>
        <p:spPr>
          <a:xfrm>
            <a:off x="819931" y="3203807"/>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17" name="Google Shape;817;p52"/>
          <p:cNvGrpSpPr/>
          <p:nvPr/>
        </p:nvGrpSpPr>
        <p:grpSpPr>
          <a:xfrm>
            <a:off x="697487" y="2188383"/>
            <a:ext cx="500699" cy="666069"/>
            <a:chOff x="4863650" y="3815375"/>
            <a:chExt cx="624625" cy="830925"/>
          </a:xfrm>
        </p:grpSpPr>
        <p:sp>
          <p:nvSpPr>
            <p:cNvPr id="818" name="Google Shape;818;p52"/>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52"/>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52"/>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52"/>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52"/>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52"/>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52"/>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5" name="Google Shape;825;p52"/>
          <p:cNvGrpSpPr/>
          <p:nvPr/>
        </p:nvGrpSpPr>
        <p:grpSpPr>
          <a:xfrm>
            <a:off x="7486242" y="3642162"/>
            <a:ext cx="965350" cy="823275"/>
            <a:chOff x="1481225" y="4240975"/>
            <a:chExt cx="965350" cy="823275"/>
          </a:xfrm>
        </p:grpSpPr>
        <p:sp>
          <p:nvSpPr>
            <p:cNvPr id="826" name="Google Shape;826;p52"/>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52"/>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52"/>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52"/>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0" name="Google Shape;830;p52"/>
          <p:cNvGrpSpPr/>
          <p:nvPr/>
        </p:nvGrpSpPr>
        <p:grpSpPr>
          <a:xfrm>
            <a:off x="727312" y="678063"/>
            <a:ext cx="837300" cy="723250"/>
            <a:chOff x="5203050" y="2778050"/>
            <a:chExt cx="837300" cy="723250"/>
          </a:xfrm>
        </p:grpSpPr>
        <p:sp>
          <p:nvSpPr>
            <p:cNvPr id="831" name="Google Shape;831;p52"/>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52"/>
            <p:cNvSpPr/>
            <p:nvPr/>
          </p:nvSpPr>
          <p:spPr>
            <a:xfrm>
              <a:off x="5700356"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33" name="Google Shape;833;p52"/>
          <p:cNvSpPr/>
          <p:nvPr/>
        </p:nvSpPr>
        <p:spPr>
          <a:xfrm>
            <a:off x="8042710" y="3072180"/>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52"/>
          <p:cNvSpPr/>
          <p:nvPr/>
        </p:nvSpPr>
        <p:spPr>
          <a:xfrm>
            <a:off x="8018948" y="2323123"/>
            <a:ext cx="274375" cy="405925"/>
          </a:xfrm>
          <a:custGeom>
            <a:avLst/>
            <a:gdLst/>
            <a:ahLst/>
            <a:cxnLst/>
            <a:rect l="l" t="t" r="r" b="b"/>
            <a:pathLst>
              <a:path w="10975" h="16237" extrusionOk="0">
                <a:moveTo>
                  <a:pt x="5471" y="0"/>
                </a:moveTo>
                <a:cubicBezTo>
                  <a:pt x="5196" y="0"/>
                  <a:pt x="4920" y="109"/>
                  <a:pt x="4704" y="325"/>
                </a:cubicBezTo>
                <a:lnTo>
                  <a:pt x="601" y="4462"/>
                </a:lnTo>
                <a:cubicBezTo>
                  <a:pt x="0" y="5062"/>
                  <a:pt x="167" y="5996"/>
                  <a:pt x="1268" y="5996"/>
                </a:cubicBezTo>
                <a:lnTo>
                  <a:pt x="3269" y="5996"/>
                </a:lnTo>
                <a:lnTo>
                  <a:pt x="3269" y="15169"/>
                </a:lnTo>
                <a:cubicBezTo>
                  <a:pt x="3269" y="15736"/>
                  <a:pt x="3736" y="16237"/>
                  <a:pt x="4337" y="16237"/>
                </a:cubicBezTo>
                <a:lnTo>
                  <a:pt x="6572" y="16237"/>
                </a:lnTo>
                <a:cubicBezTo>
                  <a:pt x="7172" y="16237"/>
                  <a:pt x="7672" y="15770"/>
                  <a:pt x="7672" y="15169"/>
                </a:cubicBezTo>
                <a:lnTo>
                  <a:pt x="7672" y="5996"/>
                </a:lnTo>
                <a:lnTo>
                  <a:pt x="9674" y="5996"/>
                </a:lnTo>
                <a:cubicBezTo>
                  <a:pt x="10775" y="5996"/>
                  <a:pt x="10975" y="5062"/>
                  <a:pt x="10374" y="4462"/>
                </a:cubicBezTo>
                <a:lnTo>
                  <a:pt x="6238" y="325"/>
                </a:lnTo>
                <a:cubicBezTo>
                  <a:pt x="6021" y="109"/>
                  <a:pt x="5746" y="0"/>
                  <a:pt x="5471"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6457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65700"/>
            <a:ext cx="8412600" cy="718800"/>
          </a:xfrm>
          <a:prstGeom prst="roundRect">
            <a:avLst>
              <a:gd name="adj" fmla="val 20371"/>
            </a:avLst>
          </a:prstGeom>
          <a:solidFill>
            <a:schemeClr val="bg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3376" b="6085"/>
          <a:stretch/>
        </p:blipFill>
        <p:spPr>
          <a:xfrm>
            <a:off x="441628" y="1203802"/>
            <a:ext cx="8204213" cy="3714938"/>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LOGIN</a:t>
            </a:r>
            <a:br>
              <a:rPr lang="en" dirty="0"/>
            </a:br>
            <a:endParaRPr dirty="0"/>
          </a:p>
        </p:txBody>
      </p:sp>
    </p:spTree>
    <p:extLst>
      <p:ext uri="{BB962C8B-B14F-4D97-AF65-F5344CB8AC3E}">
        <p14:creationId xmlns:p14="http://schemas.microsoft.com/office/powerpoint/2010/main" val="1257999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9075" r="1667" b="5593"/>
          <a:stretch/>
        </p:blipFill>
        <p:spPr>
          <a:xfrm>
            <a:off x="627024" y="1134332"/>
            <a:ext cx="7889952" cy="3851306"/>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DASHBOARD</a:t>
            </a:r>
            <a:endParaRPr dirty="0"/>
          </a:p>
        </p:txBody>
      </p:sp>
    </p:spTree>
    <p:extLst>
      <p:ext uri="{BB962C8B-B14F-4D97-AF65-F5344CB8AC3E}">
        <p14:creationId xmlns:p14="http://schemas.microsoft.com/office/powerpoint/2010/main" val="2147884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65700"/>
            <a:ext cx="8412600" cy="718800"/>
          </a:xfrm>
          <a:prstGeom prst="roundRect">
            <a:avLst>
              <a:gd name="adj" fmla="val 20371"/>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3842" r="2233" b="5852"/>
          <a:stretch/>
        </p:blipFill>
        <p:spPr>
          <a:xfrm>
            <a:off x="538950" y="1170263"/>
            <a:ext cx="8171425" cy="3773649"/>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CREATE QUIZ</a:t>
            </a:r>
            <a:endParaRPr dirty="0"/>
          </a:p>
        </p:txBody>
      </p:sp>
    </p:spTree>
    <p:extLst>
      <p:ext uri="{BB962C8B-B14F-4D97-AF65-F5344CB8AC3E}">
        <p14:creationId xmlns:p14="http://schemas.microsoft.com/office/powerpoint/2010/main" val="3447670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65700"/>
            <a:ext cx="8412600" cy="718800"/>
          </a:xfrm>
          <a:prstGeom prst="roundRect">
            <a:avLst>
              <a:gd name="adj" fmla="val 20371"/>
            </a:avLst>
          </a:prstGeom>
          <a:solidFill>
            <a:schemeClr val="tx1">
              <a:lumMod val="25000"/>
              <a:lumOff val="75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3377" b="6782"/>
          <a:stretch/>
        </p:blipFill>
        <p:spPr>
          <a:xfrm>
            <a:off x="465371" y="1203802"/>
            <a:ext cx="8412600" cy="3776269"/>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QUESTION DISPLAY</a:t>
            </a:r>
            <a:endParaRPr dirty="0"/>
          </a:p>
        </p:txBody>
      </p:sp>
    </p:spTree>
    <p:extLst>
      <p:ext uri="{BB962C8B-B14F-4D97-AF65-F5344CB8AC3E}">
        <p14:creationId xmlns:p14="http://schemas.microsoft.com/office/powerpoint/2010/main" val="640767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65700"/>
            <a:ext cx="8412600" cy="718800"/>
          </a:xfrm>
          <a:prstGeom prst="roundRect">
            <a:avLst>
              <a:gd name="adj" fmla="val 2037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7333" r="2363" b="7250"/>
          <a:stretch/>
        </p:blipFill>
        <p:spPr>
          <a:xfrm>
            <a:off x="474415" y="1203802"/>
            <a:ext cx="8251217" cy="3583351"/>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SAMPLE QUESTION</a:t>
            </a:r>
            <a:endParaRPr dirty="0"/>
          </a:p>
        </p:txBody>
      </p:sp>
    </p:spTree>
    <p:extLst>
      <p:ext uri="{BB962C8B-B14F-4D97-AF65-F5344CB8AC3E}">
        <p14:creationId xmlns:p14="http://schemas.microsoft.com/office/powerpoint/2010/main" val="383819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65700"/>
            <a:ext cx="8412600" cy="718800"/>
          </a:xfrm>
          <a:prstGeom prst="roundRect">
            <a:avLst>
              <a:gd name="adj" fmla="val 20371"/>
            </a:avLst>
          </a:prstGeom>
          <a:solidFill>
            <a:schemeClr val="accent3">
              <a:lumMod val="75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4074" r="2756" b="6085"/>
          <a:stretch/>
        </p:blipFill>
        <p:spPr>
          <a:xfrm>
            <a:off x="591220" y="1163425"/>
            <a:ext cx="8312929" cy="3837287"/>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ATTENDANCE</a:t>
            </a:r>
            <a:endParaRPr dirty="0"/>
          </a:p>
        </p:txBody>
      </p:sp>
    </p:spTree>
    <p:extLst>
      <p:ext uri="{BB962C8B-B14F-4D97-AF65-F5344CB8AC3E}">
        <p14:creationId xmlns:p14="http://schemas.microsoft.com/office/powerpoint/2010/main" val="1235346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65700"/>
            <a:ext cx="8412600" cy="718800"/>
          </a:xfrm>
          <a:prstGeom prst="roundRect">
            <a:avLst>
              <a:gd name="adj" fmla="val 20371"/>
            </a:avLst>
          </a:prstGeom>
          <a:solidFill>
            <a:srgbClr val="FFFD7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3602" r="14528" b="54791"/>
          <a:stretch/>
        </p:blipFill>
        <p:spPr>
          <a:xfrm>
            <a:off x="111745" y="1955189"/>
            <a:ext cx="8920509" cy="1854690"/>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STUDENT PERFORMANCE</a:t>
            </a:r>
            <a:endParaRPr dirty="0"/>
          </a:p>
        </p:txBody>
      </p:sp>
    </p:spTree>
    <p:extLst>
      <p:ext uri="{BB962C8B-B14F-4D97-AF65-F5344CB8AC3E}">
        <p14:creationId xmlns:p14="http://schemas.microsoft.com/office/powerpoint/2010/main" val="2988480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65700"/>
            <a:ext cx="8412600" cy="718800"/>
          </a:xfrm>
          <a:prstGeom prst="roundRect">
            <a:avLst>
              <a:gd name="adj" fmla="val 20371"/>
            </a:avLst>
          </a:prstGeom>
          <a:solidFill>
            <a:schemeClr val="accent4">
              <a:lumMod val="75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3368" b="52290"/>
          <a:stretch/>
        </p:blipFill>
        <p:spPr>
          <a:xfrm>
            <a:off x="173536" y="2115671"/>
            <a:ext cx="8774591" cy="1694208"/>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REPORT GENERATION</a:t>
            </a:r>
            <a:endParaRPr dirty="0"/>
          </a:p>
        </p:txBody>
      </p:sp>
    </p:spTree>
    <p:extLst>
      <p:ext uri="{BB962C8B-B14F-4D97-AF65-F5344CB8AC3E}">
        <p14:creationId xmlns:p14="http://schemas.microsoft.com/office/powerpoint/2010/main" val="1657341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p:nvPr/>
        </p:nvSpPr>
        <p:spPr>
          <a:xfrm>
            <a:off x="365700" y="365700"/>
            <a:ext cx="8412600" cy="718800"/>
          </a:xfrm>
          <a:prstGeom prst="roundRect">
            <a:avLst>
              <a:gd name="adj" fmla="val 20371"/>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1" name="Google Shape;251;p36"/>
          <p:cNvGrpSpPr/>
          <p:nvPr/>
        </p:nvGrpSpPr>
        <p:grpSpPr>
          <a:xfrm>
            <a:off x="8162840" y="137100"/>
            <a:ext cx="837300" cy="723250"/>
            <a:chOff x="5203050" y="2778050"/>
            <a:chExt cx="837300" cy="723250"/>
          </a:xfrm>
        </p:grpSpPr>
        <p:sp>
          <p:nvSpPr>
            <p:cNvPr id="252" name="Google Shape;252;p36"/>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3" name="Google Shape;253;p36"/>
            <p:cNvSpPr/>
            <p:nvPr/>
          </p:nvSpPr>
          <p:spPr>
            <a:xfrm>
              <a:off x="5484500"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4" name="Google Shape;254;p36"/>
          <p:cNvGrpSpPr/>
          <p:nvPr/>
        </p:nvGrpSpPr>
        <p:grpSpPr>
          <a:xfrm>
            <a:off x="261540" y="250365"/>
            <a:ext cx="527900" cy="434500"/>
            <a:chOff x="4559250" y="2583950"/>
            <a:chExt cx="527900" cy="434500"/>
          </a:xfrm>
        </p:grpSpPr>
        <p:sp>
          <p:nvSpPr>
            <p:cNvPr id="255" name="Google Shape;255;p36"/>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6" name="Google Shape;256;p36"/>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7" name="Google Shape;257;p36"/>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TEAM AND PROBLEM STATEMENT DETAILS</a:t>
            </a:r>
            <a:endParaRPr sz="2800" dirty="0"/>
          </a:p>
        </p:txBody>
      </p:sp>
      <p:graphicFrame>
        <p:nvGraphicFramePr>
          <p:cNvPr id="258" name="Google Shape;258;p36"/>
          <p:cNvGraphicFramePr/>
          <p:nvPr>
            <p:extLst>
              <p:ext uri="{D42A27DB-BD31-4B8C-83A1-F6EECF244321}">
                <p14:modId xmlns:p14="http://schemas.microsoft.com/office/powerpoint/2010/main" val="3960396015"/>
              </p:ext>
            </p:extLst>
          </p:nvPr>
        </p:nvGraphicFramePr>
        <p:xfrm>
          <a:off x="720000" y="1399786"/>
          <a:ext cx="7489450" cy="3255024"/>
        </p:xfrm>
        <a:graphic>
          <a:graphicData uri="http://schemas.openxmlformats.org/drawingml/2006/table">
            <a:tbl>
              <a:tblPr>
                <a:noFill/>
                <a:tableStyleId>{BA9F6CC5-37CE-4674-9279-79126D1611D5}</a:tableStyleId>
              </a:tblPr>
              <a:tblGrid>
                <a:gridCol w="2237044">
                  <a:extLst>
                    <a:ext uri="{9D8B030D-6E8A-4147-A177-3AD203B41FA5}">
                      <a16:colId xmlns:a16="http://schemas.microsoft.com/office/drawing/2014/main" val="20000"/>
                    </a:ext>
                  </a:extLst>
                </a:gridCol>
                <a:gridCol w="5252406">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US" sz="1200" b="1" dirty="0">
                          <a:latin typeface="Franklin Gothic"/>
                          <a:ea typeface="Franklin Gothic"/>
                          <a:cs typeface="Franklin Gothic"/>
                          <a:sym typeface="Franklin Gothic"/>
                        </a:rPr>
                        <a:t>Ministry/Organization Name</a:t>
                      </a:r>
                      <a:endParaRPr sz="1200" b="1"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just" rtl="0">
                        <a:lnSpc>
                          <a:spcPct val="90000"/>
                        </a:lnSpc>
                        <a:spcBef>
                          <a:spcPts val="0"/>
                        </a:spcBef>
                        <a:spcAft>
                          <a:spcPts val="0"/>
                        </a:spcAft>
                        <a:buClr>
                          <a:schemeClr val="lt2"/>
                        </a:buClr>
                        <a:buSzPts val="1800"/>
                        <a:buNone/>
                      </a:pPr>
                      <a:r>
                        <a:rPr lang="en-US" sz="1200" b="0" i="0" u="none" strike="noStrike" cap="none" dirty="0">
                          <a:solidFill>
                            <a:schemeClr val="dk1"/>
                          </a:solidFill>
                          <a:latin typeface="Muli"/>
                          <a:ea typeface="Franklin Gothic"/>
                          <a:cs typeface="Franklin Gothic"/>
                          <a:sym typeface="Franklin Gothic"/>
                        </a:rPr>
                        <a:t>National Digital Education Architecture (NDEAR), Department of School Education &amp; Literacy (DoSEL)</a:t>
                      </a:r>
                    </a:p>
                  </a:txBody>
                  <a:tcPr marL="91425" marR="91425" marT="91425" marB="91425">
                    <a:lnL w="19050" cap="flat" cmpd="sng">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200" b="1" dirty="0">
                          <a:solidFill>
                            <a:schemeClr val="hlink"/>
                          </a:solidFill>
                          <a:uFill>
                            <a:noFill/>
                          </a:uFill>
                          <a:latin typeface="Muli"/>
                          <a:ea typeface="Muli"/>
                          <a:cs typeface="Muli"/>
                          <a:sym typeface="Muli"/>
                        </a:rPr>
                        <a:t>PS Code</a:t>
                      </a:r>
                      <a:endParaRPr sz="1200" b="1"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US" sz="1200" dirty="0">
                          <a:solidFill>
                            <a:schemeClr val="dk1"/>
                          </a:solidFill>
                          <a:latin typeface="Muli"/>
                          <a:ea typeface="Muli"/>
                          <a:cs typeface="Muli"/>
                          <a:sym typeface="Muli"/>
                        </a:rPr>
                        <a:t>AK1090</a:t>
                      </a:r>
                      <a:endParaRPr sz="1200"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200" b="1" dirty="0">
                          <a:solidFill>
                            <a:schemeClr val="hlink"/>
                          </a:solidFill>
                          <a:uFill>
                            <a:noFill/>
                          </a:uFill>
                          <a:latin typeface="Muli"/>
                          <a:ea typeface="Muli"/>
                          <a:cs typeface="Muli"/>
                          <a:sym typeface="Muli"/>
                        </a:rPr>
                        <a:t>Problem Statement Title</a:t>
                      </a:r>
                      <a:endParaRPr sz="1200" b="1"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Clr>
                          <a:srgbClr val="000000"/>
                        </a:buClr>
                        <a:buFont typeface="Arial"/>
                        <a:buNone/>
                      </a:pPr>
                      <a:r>
                        <a:rPr lang="en-US" sz="1200" b="0" i="0" u="none" strike="noStrike" cap="none" dirty="0">
                          <a:solidFill>
                            <a:schemeClr val="dk1"/>
                          </a:solidFill>
                          <a:latin typeface="Muli"/>
                          <a:ea typeface="Franklin Gothic"/>
                          <a:cs typeface="Franklin Gothic"/>
                          <a:sym typeface="Franklin Gothic"/>
                        </a:rPr>
                        <a:t>Multi User rapid dipstick phydigital Assessment/Surveys in low device environment</a:t>
                      </a:r>
                      <a:endParaRPr sz="1200" b="0" i="0" u="none" strike="noStrike" cap="none"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200" b="1" dirty="0">
                          <a:solidFill>
                            <a:schemeClr val="hlink"/>
                          </a:solidFill>
                          <a:uFill>
                            <a:noFill/>
                          </a:uFill>
                          <a:latin typeface="Muli"/>
                          <a:ea typeface="Muli"/>
                          <a:cs typeface="Muli"/>
                          <a:sym typeface="Muli"/>
                        </a:rPr>
                        <a:t>Team Name</a:t>
                      </a:r>
                      <a:endParaRPr sz="1200" b="1"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200" dirty="0">
                          <a:solidFill>
                            <a:schemeClr val="dk1"/>
                          </a:solidFill>
                          <a:latin typeface="Muli"/>
                          <a:ea typeface="Muli"/>
                          <a:cs typeface="Muli"/>
                          <a:sym typeface="Muli"/>
                        </a:rPr>
                        <a:t>Caffeinated Coderz</a:t>
                      </a:r>
                      <a:endParaRPr sz="1200"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200" b="1" dirty="0">
                          <a:solidFill>
                            <a:schemeClr val="hlink"/>
                          </a:solidFill>
                          <a:uFill>
                            <a:noFill/>
                          </a:uFill>
                          <a:latin typeface="Muli"/>
                          <a:ea typeface="Muli"/>
                          <a:cs typeface="Muli"/>
                          <a:sym typeface="Muli"/>
                        </a:rPr>
                        <a:t>Team Leader</a:t>
                      </a:r>
                      <a:endParaRPr sz="1200" b="1"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lgn="ctr">
                      <a:solidFill>
                        <a:schemeClr val="dk1">
                          <a:alpha val="0"/>
                        </a:schemeClr>
                      </a:solidFill>
                      <a:prstDash val="dash"/>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1200" dirty="0">
                          <a:solidFill>
                            <a:schemeClr val="dk1"/>
                          </a:solidFill>
                          <a:latin typeface="Muli"/>
                          <a:ea typeface="Muli"/>
                          <a:cs typeface="Muli"/>
                          <a:sym typeface="Muli"/>
                        </a:rPr>
                        <a:t>Anuj Khanvilkar</a:t>
                      </a:r>
                      <a:endParaRPr sz="1200" dirty="0">
                        <a:solidFill>
                          <a:schemeClr val="dk1"/>
                        </a:solidFill>
                        <a:latin typeface="Muli"/>
                        <a:ea typeface="Muli"/>
                        <a:cs typeface="Muli"/>
                        <a:sym typeface="Muli"/>
                      </a:endParaRPr>
                    </a:p>
                  </a:txBody>
                  <a:tcPr marL="91425" marR="91425" marT="91425" marB="91425">
                    <a:lnL w="19050" cap="flat" cmpd="sng" algn="ctr">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200" b="1" dirty="0">
                          <a:solidFill>
                            <a:schemeClr val="hlink"/>
                          </a:solidFill>
                          <a:uFill>
                            <a:noFill/>
                          </a:uFill>
                          <a:latin typeface="Muli"/>
                          <a:ea typeface="Muli"/>
                          <a:cs typeface="Muli"/>
                          <a:sym typeface="Muli"/>
                        </a:rPr>
                        <a:t>Institute Code</a:t>
                      </a:r>
                      <a:endParaRPr sz="1200" b="1"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200" dirty="0">
                          <a:solidFill>
                            <a:schemeClr val="dk1"/>
                          </a:solidFill>
                          <a:latin typeface="Muli"/>
                          <a:ea typeface="Muli"/>
                          <a:cs typeface="Muli"/>
                          <a:sym typeface="Muli"/>
                        </a:rPr>
                        <a:t>C-34167</a:t>
                      </a:r>
                      <a:endParaRPr sz="1200"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50500">
                <a:tc>
                  <a:txBody>
                    <a:bodyPr/>
                    <a:lstStyle/>
                    <a:p>
                      <a:pPr marL="0" lvl="0" indent="0" algn="l" rtl="0">
                        <a:spcBef>
                          <a:spcPts val="0"/>
                        </a:spcBef>
                        <a:spcAft>
                          <a:spcPts val="0"/>
                        </a:spcAft>
                        <a:buNone/>
                      </a:pPr>
                      <a:r>
                        <a:rPr lang="en-US" sz="1200" b="1" dirty="0">
                          <a:solidFill>
                            <a:schemeClr val="dk1"/>
                          </a:solidFill>
                          <a:latin typeface="Muli"/>
                          <a:ea typeface="Muli"/>
                          <a:cs typeface="Muli"/>
                          <a:sym typeface="Muli"/>
                        </a:rPr>
                        <a:t>Institute Name</a:t>
                      </a:r>
                      <a:endParaRPr sz="1200" b="1"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lgn="ctr">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Clr>
                          <a:srgbClr val="000000"/>
                        </a:buClr>
                        <a:buFont typeface="Arial"/>
                        <a:buNone/>
                      </a:pPr>
                      <a:r>
                        <a:rPr lang="en-US" sz="1200" b="0" i="0" u="none" strike="noStrike" cap="none" dirty="0">
                          <a:solidFill>
                            <a:schemeClr val="dk1"/>
                          </a:solidFill>
                          <a:latin typeface="Muli"/>
                          <a:ea typeface="Franklin Gothic"/>
                          <a:cs typeface="Franklin Gothic"/>
                          <a:sym typeface="Franklin Gothic"/>
                        </a:rPr>
                        <a:t>Ramrao Adik Institute of Technology</a:t>
                      </a:r>
                      <a:endParaRPr sz="1200" b="0" i="0" u="none" strike="noStrike" cap="none" dirty="0">
                        <a:solidFill>
                          <a:schemeClr val="dk1"/>
                        </a:solidFill>
                        <a:latin typeface="Muli"/>
                        <a:ea typeface="Muli"/>
                        <a:cs typeface="Muli"/>
                        <a:sym typeface="Muli"/>
                      </a:endParaRPr>
                    </a:p>
                  </a:txBody>
                  <a:tcPr marL="91425" marR="91425" marT="91425" marB="91425">
                    <a:lnL w="19050" cap="flat" cmpd="sng" algn="ctr">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tcPr>
                </a:tc>
                <a:extLst>
                  <a:ext uri="{0D108BD9-81ED-4DB2-BD59-A6C34878D82A}">
                    <a16:rowId xmlns:a16="http://schemas.microsoft.com/office/drawing/2014/main" val="1036550504"/>
                  </a:ext>
                </a:extLst>
              </a:tr>
              <a:tr h="350500">
                <a:tc>
                  <a:txBody>
                    <a:bodyPr/>
                    <a:lstStyle/>
                    <a:p>
                      <a:pPr marL="0" lvl="0" indent="0" algn="l" rtl="0">
                        <a:spcBef>
                          <a:spcPts val="0"/>
                        </a:spcBef>
                        <a:spcAft>
                          <a:spcPts val="0"/>
                        </a:spcAft>
                        <a:buNone/>
                      </a:pPr>
                      <a:r>
                        <a:rPr lang="en-US" sz="1200" b="1" dirty="0">
                          <a:solidFill>
                            <a:schemeClr val="dk1"/>
                          </a:solidFill>
                          <a:latin typeface="Muli"/>
                          <a:ea typeface="Muli"/>
                          <a:cs typeface="Muli"/>
                          <a:sym typeface="Muli"/>
                        </a:rPr>
                        <a:t>Theme Name</a:t>
                      </a:r>
                      <a:endParaRPr sz="1200" b="1" dirty="0">
                        <a:solidFill>
                          <a:schemeClr val="dk1"/>
                        </a:solidFill>
                        <a:latin typeface="Muli"/>
                        <a:ea typeface="Muli"/>
                        <a:cs typeface="Muli"/>
                        <a:sym typeface="Muli"/>
                      </a:endParaRPr>
                    </a:p>
                  </a:txBody>
                  <a:tcPr marL="91425" marR="91425" marT="91425" marB="91425">
                    <a:lnL w="19050" cap="flat" cmpd="sng">
                      <a:solidFill>
                        <a:schemeClr val="dk1">
                          <a:alpha val="0"/>
                        </a:schemeClr>
                      </a:solidFill>
                      <a:prstDash val="dash"/>
                      <a:round/>
                      <a:headEnd type="none" w="sm" len="sm"/>
                      <a:tailEnd type="none" w="sm" len="sm"/>
                    </a:lnL>
                    <a:lnR w="19050" cap="flat" cmpd="sng" algn="ctr">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Clr>
                          <a:srgbClr val="000000"/>
                        </a:buClr>
                        <a:buFont typeface="Arial"/>
                        <a:buNone/>
                      </a:pPr>
                      <a:r>
                        <a:rPr lang="en-US" sz="1200" b="0" i="0" u="none" strike="noStrike" cap="none" dirty="0">
                          <a:solidFill>
                            <a:schemeClr val="dk1"/>
                          </a:solidFill>
                          <a:latin typeface="Muli"/>
                          <a:ea typeface="Muli"/>
                          <a:cs typeface="Muli"/>
                          <a:sym typeface="Muli"/>
                        </a:rPr>
                        <a:t>Smart Education</a:t>
                      </a:r>
                      <a:endParaRPr sz="1200" b="0" i="0" u="none" strike="noStrike" cap="none" dirty="0">
                        <a:solidFill>
                          <a:schemeClr val="dk1"/>
                        </a:solidFill>
                        <a:latin typeface="Muli"/>
                        <a:ea typeface="Muli"/>
                        <a:cs typeface="Muli"/>
                        <a:sym typeface="Muli"/>
                      </a:endParaRPr>
                    </a:p>
                  </a:txBody>
                  <a:tcPr marL="91425" marR="91425" marT="91425" marB="91425">
                    <a:lnL w="19050" cap="flat" cmpd="sng" algn="ctr">
                      <a:solidFill>
                        <a:schemeClr val="dk1">
                          <a:alpha val="0"/>
                        </a:schemeClr>
                      </a:solidFill>
                      <a:prstDash val="dash"/>
                      <a:round/>
                      <a:headEnd type="none" w="sm" len="sm"/>
                      <a:tailEnd type="none" w="sm" len="sm"/>
                    </a:lnL>
                    <a:lnR w="19050" cap="flat" cmpd="sng">
                      <a:solidFill>
                        <a:schemeClr val="dk1">
                          <a:alpha val="0"/>
                        </a:schemeClr>
                      </a:solidFill>
                      <a:prstDash val="dash"/>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213068665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3134" b="61401"/>
          <a:stretch/>
        </p:blipFill>
        <p:spPr>
          <a:xfrm>
            <a:off x="71717" y="2176482"/>
            <a:ext cx="8991591" cy="1287317"/>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STUDENT’S REPORT</a:t>
            </a:r>
            <a:endParaRPr dirty="0"/>
          </a:p>
        </p:txBody>
      </p:sp>
    </p:spTree>
    <p:extLst>
      <p:ext uri="{BB962C8B-B14F-4D97-AF65-F5344CB8AC3E}">
        <p14:creationId xmlns:p14="http://schemas.microsoft.com/office/powerpoint/2010/main" val="1567869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65700"/>
            <a:ext cx="8412600" cy="718800"/>
          </a:xfrm>
          <a:prstGeom prst="roundRect">
            <a:avLst>
              <a:gd name="adj" fmla="val 20371"/>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5002" r="2137" b="53063"/>
          <a:stretch/>
        </p:blipFill>
        <p:spPr>
          <a:xfrm>
            <a:off x="93052" y="1871538"/>
            <a:ext cx="8898539" cy="1632594"/>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a:t>
            </a:r>
            <a:endParaRPr dirty="0"/>
          </a:p>
        </p:txBody>
      </p:sp>
    </p:spTree>
    <p:extLst>
      <p:ext uri="{BB962C8B-B14F-4D97-AF65-F5344CB8AC3E}">
        <p14:creationId xmlns:p14="http://schemas.microsoft.com/office/powerpoint/2010/main" val="1050333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74665"/>
            <a:ext cx="8412600" cy="718800"/>
          </a:xfrm>
          <a:prstGeom prst="roundRect">
            <a:avLst>
              <a:gd name="adj" fmla="val 20371"/>
            </a:avLst>
          </a:prstGeom>
          <a:solidFill>
            <a:schemeClr val="bg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3134" b="48785"/>
          <a:stretch/>
        </p:blipFill>
        <p:spPr>
          <a:xfrm>
            <a:off x="140187" y="2041904"/>
            <a:ext cx="8844610" cy="1893602"/>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CONFIRMATION OF MAIL</a:t>
            </a:r>
            <a:endParaRPr dirty="0"/>
          </a:p>
        </p:txBody>
      </p:sp>
    </p:spTree>
    <p:extLst>
      <p:ext uri="{BB962C8B-B14F-4D97-AF65-F5344CB8AC3E}">
        <p14:creationId xmlns:p14="http://schemas.microsoft.com/office/powerpoint/2010/main" val="676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74665"/>
            <a:ext cx="8412600" cy="718800"/>
          </a:xfrm>
          <a:prstGeom prst="roundRect">
            <a:avLst>
              <a:gd name="adj" fmla="val 20371"/>
            </a:avLst>
          </a:prstGeom>
          <a:solidFill>
            <a:srgbClr val="D883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6204"/>
          <a:stretch/>
        </p:blipFill>
        <p:spPr>
          <a:xfrm>
            <a:off x="474416" y="1784113"/>
            <a:ext cx="8170429" cy="1694666"/>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ANALYTICS </a:t>
            </a:r>
            <a:endParaRPr dirty="0"/>
          </a:p>
        </p:txBody>
      </p:sp>
      <p:sp>
        <p:nvSpPr>
          <p:cNvPr id="17" name="TextBox 16">
            <a:extLst>
              <a:ext uri="{FF2B5EF4-FFF2-40B4-BE49-F238E27FC236}">
                <a16:creationId xmlns:a16="http://schemas.microsoft.com/office/drawing/2014/main" id="{ACE04ECD-1DEC-1F4C-A74B-F05D6BD4D5E7}"/>
              </a:ext>
            </a:extLst>
          </p:cNvPr>
          <p:cNvSpPr txBox="1"/>
          <p:nvPr/>
        </p:nvSpPr>
        <p:spPr>
          <a:xfrm>
            <a:off x="2106707" y="3861650"/>
            <a:ext cx="5271246" cy="523220"/>
          </a:xfrm>
          <a:prstGeom prst="rect">
            <a:avLst/>
          </a:prstGeom>
          <a:noFill/>
        </p:spPr>
        <p:txBody>
          <a:bodyPr wrap="square" rtlCol="0">
            <a:spAutoFit/>
          </a:bodyPr>
          <a:lstStyle/>
          <a:p>
            <a:pPr algn="ctr"/>
            <a:r>
              <a:rPr lang="en-US" sz="2800" b="1" dirty="0">
                <a:solidFill>
                  <a:schemeClr val="dk1"/>
                </a:solidFill>
                <a:latin typeface="Poppins"/>
                <a:cs typeface="Poppins"/>
                <a:sym typeface="Poppins"/>
              </a:rPr>
              <a:t>CLASS PERFORMANCE</a:t>
            </a:r>
          </a:p>
        </p:txBody>
      </p:sp>
    </p:spTree>
    <p:extLst>
      <p:ext uri="{BB962C8B-B14F-4D97-AF65-F5344CB8AC3E}">
        <p14:creationId xmlns:p14="http://schemas.microsoft.com/office/powerpoint/2010/main" val="3327272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74665"/>
            <a:ext cx="8412600" cy="718800"/>
          </a:xfrm>
          <a:prstGeom prst="roundRect">
            <a:avLst>
              <a:gd name="adj" fmla="val 20371"/>
            </a:avLst>
          </a:prstGeom>
          <a:solidFill>
            <a:schemeClr val="accent1">
              <a:lumMod val="40000"/>
              <a:lumOff val="60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DB212302-4585-144B-BBAD-AA2DA80BE732}"/>
              </a:ext>
            </a:extLst>
          </p:cNvPr>
          <p:cNvPicPr>
            <a:picLocks noChangeAspect="1"/>
          </p:cNvPicPr>
          <p:nvPr/>
        </p:nvPicPr>
        <p:blipFill rotWithShape="1">
          <a:blip r:embed="rId3"/>
          <a:srcRect t="17151"/>
          <a:stretch/>
        </p:blipFill>
        <p:spPr>
          <a:xfrm>
            <a:off x="365700" y="1961282"/>
            <a:ext cx="8597201" cy="1766047"/>
          </a:xfrm>
          <a:prstGeom prst="rect">
            <a:avLst/>
          </a:prstGeom>
        </p:spPr>
      </p:pic>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ANALYTICS</a:t>
            </a:r>
            <a:endParaRPr dirty="0"/>
          </a:p>
        </p:txBody>
      </p:sp>
      <p:sp>
        <p:nvSpPr>
          <p:cNvPr id="16" name="TextBox 15">
            <a:extLst>
              <a:ext uri="{FF2B5EF4-FFF2-40B4-BE49-F238E27FC236}">
                <a16:creationId xmlns:a16="http://schemas.microsoft.com/office/drawing/2014/main" id="{D9652F64-9549-9746-8EB7-DF1E532E0175}"/>
              </a:ext>
            </a:extLst>
          </p:cNvPr>
          <p:cNvSpPr txBox="1"/>
          <p:nvPr/>
        </p:nvSpPr>
        <p:spPr>
          <a:xfrm>
            <a:off x="2169460" y="4024498"/>
            <a:ext cx="5271246" cy="523220"/>
          </a:xfrm>
          <a:prstGeom prst="rect">
            <a:avLst/>
          </a:prstGeom>
          <a:noFill/>
        </p:spPr>
        <p:txBody>
          <a:bodyPr wrap="square" rtlCol="0">
            <a:spAutoFit/>
          </a:bodyPr>
          <a:lstStyle/>
          <a:p>
            <a:pPr algn="ctr"/>
            <a:r>
              <a:rPr lang="en-US" sz="2800" b="1" dirty="0">
                <a:solidFill>
                  <a:schemeClr val="dk1"/>
                </a:solidFill>
                <a:latin typeface="Poppins"/>
                <a:cs typeface="Poppins"/>
                <a:sym typeface="Poppins"/>
              </a:rPr>
              <a:t>CLASS PERFORMANCE</a:t>
            </a:r>
          </a:p>
        </p:txBody>
      </p:sp>
    </p:spTree>
    <p:extLst>
      <p:ext uri="{BB962C8B-B14F-4D97-AF65-F5344CB8AC3E}">
        <p14:creationId xmlns:p14="http://schemas.microsoft.com/office/powerpoint/2010/main" val="1313565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52"/>
          <p:cNvSpPr/>
          <p:nvPr/>
        </p:nvSpPr>
        <p:spPr>
          <a:xfrm>
            <a:off x="1353600" y="1060785"/>
            <a:ext cx="6436800" cy="3003900"/>
          </a:xfrm>
          <a:prstGeom prst="roundRect">
            <a:avLst>
              <a:gd name="adj" fmla="val 4688"/>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02" name="Google Shape;802;p52"/>
          <p:cNvSpPr/>
          <p:nvPr/>
        </p:nvSpPr>
        <p:spPr>
          <a:xfrm>
            <a:off x="1564612" y="1420925"/>
            <a:ext cx="6094492" cy="2220412"/>
          </a:xfrm>
          <a:prstGeom prst="rect">
            <a:avLst/>
          </a:prstGeom>
        </p:spPr>
        <p:txBody>
          <a:bodyPr>
            <a:prstTxWarp prst="textPlain">
              <a:avLst>
                <a:gd name="adj" fmla="val 50141"/>
              </a:avLst>
            </a:prstTxWarp>
          </a:bodyPr>
          <a:lstStyle/>
          <a:p>
            <a:pPr lvl="0" algn="ctr"/>
            <a:r>
              <a:rPr lang="en-IN" b="1" i="0" dirty="0">
                <a:ln w="19050" cap="flat" cmpd="sng">
                  <a:solidFill>
                    <a:schemeClr val="dk1"/>
                  </a:solidFill>
                  <a:prstDash val="solid"/>
                  <a:round/>
                  <a:headEnd type="none" w="sm" len="sm"/>
                  <a:tailEnd type="none" w="sm" len="sm"/>
                </a:ln>
                <a:solidFill>
                  <a:schemeClr val="accent3"/>
                </a:solidFill>
                <a:latin typeface="Poppins"/>
              </a:rPr>
              <a:t>UNIQUE</a:t>
            </a:r>
            <a:r>
              <a:rPr lang="en-US" b="1" dirty="0">
                <a:ln w="19050" cap="flat" cmpd="sng">
                  <a:solidFill>
                    <a:schemeClr val="dk1"/>
                  </a:solidFill>
                  <a:prstDash val="solid"/>
                  <a:round/>
                  <a:headEnd type="none" w="sm" len="sm"/>
                  <a:tailEnd type="none" w="sm" len="sm"/>
                </a:ln>
                <a:solidFill>
                  <a:schemeClr val="accent3"/>
                </a:solidFill>
                <a:latin typeface="Poppins"/>
              </a:rPr>
              <a:t> </a:t>
            </a:r>
          </a:p>
          <a:p>
            <a:pPr lvl="0" algn="ctr"/>
            <a:r>
              <a:rPr lang="en-US" b="1" dirty="0">
                <a:ln w="19050" cap="flat" cmpd="sng">
                  <a:solidFill>
                    <a:schemeClr val="dk1"/>
                  </a:solidFill>
                  <a:prstDash val="solid"/>
                  <a:round/>
                  <a:headEnd type="none" w="sm" len="sm"/>
                  <a:tailEnd type="none" w="sm" len="sm"/>
                </a:ln>
                <a:solidFill>
                  <a:schemeClr val="accent3"/>
                </a:solidFill>
                <a:latin typeface="Poppins"/>
              </a:rPr>
              <a:t>SELLING</a:t>
            </a:r>
          </a:p>
          <a:p>
            <a:pPr lvl="0" algn="ctr"/>
            <a:r>
              <a:rPr lang="en-US" b="1" i="0" dirty="0">
                <a:ln w="19050" cap="flat" cmpd="sng">
                  <a:solidFill>
                    <a:schemeClr val="dk1"/>
                  </a:solidFill>
                  <a:prstDash val="solid"/>
                  <a:round/>
                  <a:headEnd type="none" w="sm" len="sm"/>
                  <a:tailEnd type="none" w="sm" len="sm"/>
                </a:ln>
                <a:solidFill>
                  <a:schemeClr val="accent3"/>
                </a:solidFill>
                <a:latin typeface="Poppins"/>
              </a:rPr>
              <a:t>POINT (USP)</a:t>
            </a:r>
            <a:endParaRPr lang="en-IN" b="1" i="0" dirty="0">
              <a:ln w="19050" cap="flat" cmpd="sng">
                <a:solidFill>
                  <a:schemeClr val="dk1"/>
                </a:solidFill>
                <a:prstDash val="solid"/>
                <a:round/>
                <a:headEnd type="none" w="sm" len="sm"/>
                <a:tailEnd type="none" w="sm" len="sm"/>
              </a:ln>
              <a:solidFill>
                <a:schemeClr val="accent3"/>
              </a:solidFill>
              <a:latin typeface="Poppins"/>
            </a:endParaRPr>
          </a:p>
        </p:txBody>
      </p:sp>
      <p:grpSp>
        <p:nvGrpSpPr>
          <p:cNvPr id="803" name="Google Shape;803;p52"/>
          <p:cNvGrpSpPr/>
          <p:nvPr/>
        </p:nvGrpSpPr>
        <p:grpSpPr>
          <a:xfrm>
            <a:off x="1639703" y="678075"/>
            <a:ext cx="5864593" cy="3787373"/>
            <a:chOff x="1438200" y="702550"/>
            <a:chExt cx="6267600" cy="3738400"/>
          </a:xfrm>
        </p:grpSpPr>
        <p:cxnSp>
          <p:nvCxnSpPr>
            <p:cNvPr id="804" name="Google Shape;804;p52"/>
            <p:cNvCxnSpPr/>
            <p:nvPr/>
          </p:nvCxnSpPr>
          <p:spPr>
            <a:xfrm>
              <a:off x="1438200" y="4440950"/>
              <a:ext cx="6267600" cy="0"/>
            </a:xfrm>
            <a:prstGeom prst="straightConnector1">
              <a:avLst/>
            </a:prstGeom>
            <a:noFill/>
            <a:ln w="19050" cap="rnd" cmpd="sng">
              <a:solidFill>
                <a:schemeClr val="dk1"/>
              </a:solidFill>
              <a:prstDash val="solid"/>
              <a:round/>
              <a:headEnd type="none" w="med" len="med"/>
              <a:tailEnd type="none" w="med" len="med"/>
            </a:ln>
          </p:spPr>
        </p:cxnSp>
        <p:cxnSp>
          <p:nvCxnSpPr>
            <p:cNvPr id="805" name="Google Shape;805;p52"/>
            <p:cNvCxnSpPr/>
            <p:nvPr/>
          </p:nvCxnSpPr>
          <p:spPr>
            <a:xfrm>
              <a:off x="1438200" y="702550"/>
              <a:ext cx="6267600" cy="0"/>
            </a:xfrm>
            <a:prstGeom prst="straightConnector1">
              <a:avLst/>
            </a:prstGeom>
            <a:noFill/>
            <a:ln w="19050" cap="rnd" cmpd="sng">
              <a:solidFill>
                <a:schemeClr val="dk1"/>
              </a:solidFill>
              <a:prstDash val="solid"/>
              <a:round/>
              <a:headEnd type="none" w="med" len="med"/>
              <a:tailEnd type="none" w="med" len="med"/>
            </a:ln>
          </p:spPr>
        </p:cxnSp>
      </p:grpSp>
      <p:grpSp>
        <p:nvGrpSpPr>
          <p:cNvPr id="806" name="Google Shape;806;p52"/>
          <p:cNvGrpSpPr/>
          <p:nvPr/>
        </p:nvGrpSpPr>
        <p:grpSpPr>
          <a:xfrm>
            <a:off x="666494" y="3799337"/>
            <a:ext cx="602100" cy="666100"/>
            <a:chOff x="1820650" y="1393100"/>
            <a:chExt cx="602100" cy="666100"/>
          </a:xfrm>
        </p:grpSpPr>
        <p:sp>
          <p:nvSpPr>
            <p:cNvPr id="807" name="Google Shape;807;p52"/>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52"/>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 name="Google Shape;809;p52"/>
          <p:cNvGrpSpPr/>
          <p:nvPr/>
        </p:nvGrpSpPr>
        <p:grpSpPr>
          <a:xfrm>
            <a:off x="7659104" y="678063"/>
            <a:ext cx="761406" cy="647721"/>
            <a:chOff x="3475975" y="624225"/>
            <a:chExt cx="737225" cy="627150"/>
          </a:xfrm>
        </p:grpSpPr>
        <p:sp>
          <p:nvSpPr>
            <p:cNvPr id="810" name="Google Shape;810;p52"/>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52"/>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52"/>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52"/>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14" name="Google Shape;814;p52"/>
          <p:cNvSpPr/>
          <p:nvPr/>
        </p:nvSpPr>
        <p:spPr>
          <a:xfrm>
            <a:off x="854119" y="161217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52"/>
          <p:cNvSpPr/>
          <p:nvPr/>
        </p:nvSpPr>
        <p:spPr>
          <a:xfrm>
            <a:off x="8001010" y="1668916"/>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52"/>
          <p:cNvSpPr/>
          <p:nvPr/>
        </p:nvSpPr>
        <p:spPr>
          <a:xfrm>
            <a:off x="819931" y="3203807"/>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17" name="Google Shape;817;p52"/>
          <p:cNvGrpSpPr/>
          <p:nvPr/>
        </p:nvGrpSpPr>
        <p:grpSpPr>
          <a:xfrm>
            <a:off x="697487" y="2188383"/>
            <a:ext cx="500699" cy="666069"/>
            <a:chOff x="4863650" y="3815375"/>
            <a:chExt cx="624625" cy="830925"/>
          </a:xfrm>
        </p:grpSpPr>
        <p:sp>
          <p:nvSpPr>
            <p:cNvPr id="818" name="Google Shape;818;p52"/>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52"/>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52"/>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52"/>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52"/>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52"/>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52"/>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5" name="Google Shape;825;p52"/>
          <p:cNvGrpSpPr/>
          <p:nvPr/>
        </p:nvGrpSpPr>
        <p:grpSpPr>
          <a:xfrm>
            <a:off x="7486242" y="3642162"/>
            <a:ext cx="965350" cy="823275"/>
            <a:chOff x="1481225" y="4240975"/>
            <a:chExt cx="965350" cy="823275"/>
          </a:xfrm>
        </p:grpSpPr>
        <p:sp>
          <p:nvSpPr>
            <p:cNvPr id="826" name="Google Shape;826;p52"/>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52"/>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52"/>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52"/>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0" name="Google Shape;830;p52"/>
          <p:cNvGrpSpPr/>
          <p:nvPr/>
        </p:nvGrpSpPr>
        <p:grpSpPr>
          <a:xfrm>
            <a:off x="727312" y="678063"/>
            <a:ext cx="837300" cy="723250"/>
            <a:chOff x="5203050" y="2778050"/>
            <a:chExt cx="837300" cy="723250"/>
          </a:xfrm>
        </p:grpSpPr>
        <p:sp>
          <p:nvSpPr>
            <p:cNvPr id="831" name="Google Shape;831;p52"/>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52"/>
            <p:cNvSpPr/>
            <p:nvPr/>
          </p:nvSpPr>
          <p:spPr>
            <a:xfrm>
              <a:off x="5700356"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33" name="Google Shape;833;p52"/>
          <p:cNvSpPr/>
          <p:nvPr/>
        </p:nvSpPr>
        <p:spPr>
          <a:xfrm>
            <a:off x="8042710" y="3072180"/>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52"/>
          <p:cNvSpPr/>
          <p:nvPr/>
        </p:nvSpPr>
        <p:spPr>
          <a:xfrm>
            <a:off x="8018948" y="2323123"/>
            <a:ext cx="274375" cy="405925"/>
          </a:xfrm>
          <a:custGeom>
            <a:avLst/>
            <a:gdLst/>
            <a:ahLst/>
            <a:cxnLst/>
            <a:rect l="l" t="t" r="r" b="b"/>
            <a:pathLst>
              <a:path w="10975" h="16237" extrusionOk="0">
                <a:moveTo>
                  <a:pt x="5471" y="0"/>
                </a:moveTo>
                <a:cubicBezTo>
                  <a:pt x="5196" y="0"/>
                  <a:pt x="4920" y="109"/>
                  <a:pt x="4704" y="325"/>
                </a:cubicBezTo>
                <a:lnTo>
                  <a:pt x="601" y="4462"/>
                </a:lnTo>
                <a:cubicBezTo>
                  <a:pt x="0" y="5062"/>
                  <a:pt x="167" y="5996"/>
                  <a:pt x="1268" y="5996"/>
                </a:cubicBezTo>
                <a:lnTo>
                  <a:pt x="3269" y="5996"/>
                </a:lnTo>
                <a:lnTo>
                  <a:pt x="3269" y="15169"/>
                </a:lnTo>
                <a:cubicBezTo>
                  <a:pt x="3269" y="15736"/>
                  <a:pt x="3736" y="16237"/>
                  <a:pt x="4337" y="16237"/>
                </a:cubicBezTo>
                <a:lnTo>
                  <a:pt x="6572" y="16237"/>
                </a:lnTo>
                <a:cubicBezTo>
                  <a:pt x="7172" y="16237"/>
                  <a:pt x="7672" y="15770"/>
                  <a:pt x="7672" y="15169"/>
                </a:cubicBezTo>
                <a:lnTo>
                  <a:pt x="7672" y="5996"/>
                </a:lnTo>
                <a:lnTo>
                  <a:pt x="9674" y="5996"/>
                </a:lnTo>
                <a:cubicBezTo>
                  <a:pt x="10775" y="5996"/>
                  <a:pt x="10975" y="5062"/>
                  <a:pt x="10374" y="4462"/>
                </a:cubicBezTo>
                <a:lnTo>
                  <a:pt x="6238" y="325"/>
                </a:lnTo>
                <a:cubicBezTo>
                  <a:pt x="6021" y="109"/>
                  <a:pt x="5746" y="0"/>
                  <a:pt x="5471"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4258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51"/>
          <p:cNvSpPr/>
          <p:nvPr/>
        </p:nvSpPr>
        <p:spPr>
          <a:xfrm>
            <a:off x="365701" y="1203800"/>
            <a:ext cx="4125618" cy="3699894"/>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51"/>
          <p:cNvSpPr/>
          <p:nvPr/>
        </p:nvSpPr>
        <p:spPr>
          <a:xfrm>
            <a:off x="4809956" y="1203800"/>
            <a:ext cx="3900420" cy="3699894"/>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782;p51"/>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83" name="Google Shape;783;p51"/>
          <p:cNvGrpSpPr/>
          <p:nvPr/>
        </p:nvGrpSpPr>
        <p:grpSpPr>
          <a:xfrm>
            <a:off x="140187" y="963279"/>
            <a:ext cx="451033" cy="498976"/>
            <a:chOff x="1820650" y="1393100"/>
            <a:chExt cx="602100" cy="666100"/>
          </a:xfrm>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p:grpSpPr>
        <p:sp>
          <p:nvSpPr>
            <p:cNvPr id="791" name="Google Shape;791;p51"/>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CHOOSE EDU-PRO?</a:t>
            </a:r>
            <a:endParaRPr dirty="0"/>
          </a:p>
        </p:txBody>
      </p:sp>
      <p:graphicFrame>
        <p:nvGraphicFramePr>
          <p:cNvPr id="794" name="Google Shape;794;p51"/>
          <p:cNvGraphicFramePr/>
          <p:nvPr>
            <p:extLst>
              <p:ext uri="{D42A27DB-BD31-4B8C-83A1-F6EECF244321}">
                <p14:modId xmlns:p14="http://schemas.microsoft.com/office/powerpoint/2010/main" val="448579726"/>
              </p:ext>
            </p:extLst>
          </p:nvPr>
        </p:nvGraphicFramePr>
        <p:xfrm>
          <a:off x="684338" y="1453290"/>
          <a:ext cx="3681474" cy="3145951"/>
        </p:xfrm>
        <a:graphic>
          <a:graphicData uri="http://schemas.openxmlformats.org/drawingml/2006/table">
            <a:tbl>
              <a:tblPr>
                <a:noFill/>
                <a:tableStyleId>{BA9F6CC5-37CE-4674-9279-79126D1611D5}</a:tableStyleId>
              </a:tblPr>
              <a:tblGrid>
                <a:gridCol w="3681474">
                  <a:extLst>
                    <a:ext uri="{9D8B030D-6E8A-4147-A177-3AD203B41FA5}">
                      <a16:colId xmlns:a16="http://schemas.microsoft.com/office/drawing/2014/main" val="20000"/>
                    </a:ext>
                  </a:extLst>
                </a:gridCol>
              </a:tblGrid>
              <a:tr h="753002">
                <a:tc>
                  <a:txBody>
                    <a:bodyPr/>
                    <a:lstStyle/>
                    <a:p>
                      <a:pPr marL="0" lvl="0" indent="0" algn="ctr" rtl="0">
                        <a:spcBef>
                          <a:spcPts val="0"/>
                        </a:spcBef>
                        <a:spcAft>
                          <a:spcPts val="0"/>
                        </a:spcAft>
                        <a:buNone/>
                      </a:pPr>
                      <a:r>
                        <a:rPr lang="en-IN" sz="1600" b="1" dirty="0">
                          <a:solidFill>
                            <a:schemeClr val="dk1"/>
                          </a:solidFill>
                          <a:latin typeface="Poppins"/>
                          <a:ea typeface="Poppins"/>
                          <a:cs typeface="Poppins"/>
                          <a:sym typeface="Poppins"/>
                        </a:rPr>
                        <a:t>1. Why should we choose EDU-PRO when easier methods such as OMR Sheets exist?</a:t>
                      </a:r>
                      <a:endParaRPr lang="en-IN" sz="1600" dirty="0"/>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753002">
                <a:tc>
                  <a:txBody>
                    <a:bodyPr/>
                    <a:lstStyle/>
                    <a:p>
                      <a:pPr marL="0" lvl="0" indent="0" algn="ctr" rtl="0">
                        <a:spcBef>
                          <a:spcPts val="0"/>
                        </a:spcBef>
                        <a:spcAft>
                          <a:spcPts val="0"/>
                        </a:spcAft>
                        <a:buNone/>
                      </a:pPr>
                      <a:r>
                        <a:rPr lang="en" sz="1200" dirty="0">
                          <a:solidFill>
                            <a:schemeClr val="dk1"/>
                          </a:solidFill>
                          <a:latin typeface="Poppins"/>
                          <a:ea typeface="Poppins"/>
                          <a:cs typeface="Poppins"/>
                          <a:sym typeface="Poppins"/>
                        </a:rPr>
                        <a:t>OMR sheets require the students to do the bubbling correctly.</a:t>
                      </a:r>
                      <a:endParaRPr sz="1200"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53002">
                <a:tc>
                  <a:txBody>
                    <a:bodyPr/>
                    <a:lstStyle/>
                    <a:p>
                      <a:pPr marL="0" lvl="0" indent="0" algn="ctr" rtl="0">
                        <a:spcBef>
                          <a:spcPts val="0"/>
                        </a:spcBef>
                        <a:spcAft>
                          <a:spcPts val="0"/>
                        </a:spcAft>
                        <a:buNone/>
                      </a:pPr>
                      <a:r>
                        <a:rPr lang="en-US" sz="1200" dirty="0">
                          <a:solidFill>
                            <a:schemeClr val="dk1"/>
                          </a:solidFill>
                          <a:latin typeface="Poppins"/>
                          <a:ea typeface="Poppins"/>
                          <a:cs typeface="Poppins"/>
                          <a:sym typeface="Poppins"/>
                        </a:rPr>
                        <a:t>They are immutable and options cannot be changed. </a:t>
                      </a:r>
                      <a:endParaRPr sz="1200"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53002">
                <a:tc>
                  <a:txBody>
                    <a:bodyPr/>
                    <a:lstStyle/>
                    <a:p>
                      <a:pPr marL="0" lvl="0" indent="0" algn="ctr" rtl="0">
                        <a:spcBef>
                          <a:spcPts val="0"/>
                        </a:spcBef>
                        <a:spcAft>
                          <a:spcPts val="0"/>
                        </a:spcAft>
                        <a:buNone/>
                      </a:pPr>
                      <a:r>
                        <a:rPr lang="en-US" sz="1200" dirty="0">
                          <a:solidFill>
                            <a:schemeClr val="dk1"/>
                          </a:solidFill>
                          <a:latin typeface="Poppins"/>
                          <a:ea typeface="Poppins"/>
                          <a:cs typeface="Poppins"/>
                          <a:sym typeface="Poppins"/>
                        </a:rPr>
                        <a:t>There is always a chance of tampering to take place. </a:t>
                      </a:r>
                      <a:endParaRPr sz="1200"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795" name="Google Shape;795;p51"/>
          <p:cNvGraphicFramePr/>
          <p:nvPr>
            <p:extLst>
              <p:ext uri="{D42A27DB-BD31-4B8C-83A1-F6EECF244321}">
                <p14:modId xmlns:p14="http://schemas.microsoft.com/office/powerpoint/2010/main" val="2307029653"/>
              </p:ext>
            </p:extLst>
          </p:nvPr>
        </p:nvGraphicFramePr>
        <p:xfrm>
          <a:off x="5038164" y="1429548"/>
          <a:ext cx="3524357" cy="3296987"/>
        </p:xfrm>
        <a:graphic>
          <a:graphicData uri="http://schemas.openxmlformats.org/drawingml/2006/table">
            <a:tbl>
              <a:tblPr>
                <a:noFill/>
                <a:tableStyleId>{BA9F6CC5-37CE-4674-9279-79126D1611D5}</a:tableStyleId>
              </a:tblPr>
              <a:tblGrid>
                <a:gridCol w="3524357">
                  <a:extLst>
                    <a:ext uri="{9D8B030D-6E8A-4147-A177-3AD203B41FA5}">
                      <a16:colId xmlns:a16="http://schemas.microsoft.com/office/drawing/2014/main" val="20000"/>
                    </a:ext>
                  </a:extLst>
                </a:gridCol>
              </a:tblGrid>
              <a:tr h="737300">
                <a:tc>
                  <a:txBody>
                    <a:bodyPr/>
                    <a:lstStyle/>
                    <a:p>
                      <a:pPr marL="0" lvl="0" indent="0" algn="ctr" rtl="0">
                        <a:spcBef>
                          <a:spcPts val="0"/>
                        </a:spcBef>
                        <a:spcAft>
                          <a:spcPts val="0"/>
                        </a:spcAft>
                        <a:buNone/>
                      </a:pPr>
                      <a:r>
                        <a:rPr lang="en" sz="1800" b="1" dirty="0">
                          <a:solidFill>
                            <a:schemeClr val="dk1"/>
                          </a:solidFill>
                          <a:latin typeface="Poppins"/>
                          <a:ea typeface="Poppins"/>
                          <a:cs typeface="Poppins"/>
                          <a:sym typeface="Poppins"/>
                        </a:rPr>
                        <a:t>2. Why use web based application when mobile applications exists? </a:t>
                      </a:r>
                      <a:endParaRPr sz="1800" dirty="0"/>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37300">
                <a:tc>
                  <a:txBody>
                    <a:bodyPr/>
                    <a:lstStyle/>
                    <a:p>
                      <a:pPr marL="0" marR="0" lvl="0" indent="0" algn="ctr" rtl="0">
                        <a:lnSpc>
                          <a:spcPct val="100000"/>
                        </a:lnSpc>
                        <a:spcBef>
                          <a:spcPts val="0"/>
                        </a:spcBef>
                        <a:spcAft>
                          <a:spcPts val="0"/>
                        </a:spcAft>
                        <a:buClr>
                          <a:srgbClr val="000000"/>
                        </a:buClr>
                        <a:buFont typeface="Arial"/>
                        <a:buNone/>
                      </a:pPr>
                      <a:r>
                        <a:rPr lang="en" sz="1200" b="0" i="0" u="none" strike="noStrike" cap="none" dirty="0">
                          <a:solidFill>
                            <a:schemeClr val="dk1"/>
                          </a:solidFill>
                          <a:latin typeface="Poppins"/>
                          <a:ea typeface="Poppins"/>
                          <a:cs typeface="Poppins"/>
                          <a:sym typeface="Poppins"/>
                        </a:rPr>
                        <a:t>Applications require constant updates and that cause an hinderance.</a:t>
                      </a:r>
                      <a:endParaRPr sz="1200" b="0" i="0" u="none" strike="noStrike" cap="none"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37300">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dirty="0">
                          <a:solidFill>
                            <a:schemeClr val="dk1"/>
                          </a:solidFill>
                          <a:latin typeface="Poppins"/>
                          <a:ea typeface="Poppins"/>
                          <a:cs typeface="Poppins"/>
                          <a:sym typeface="Poppins"/>
                        </a:rPr>
                        <a:t>Applications take a lot of space on low end devices as we need space to store the pictures.</a:t>
                      </a:r>
                      <a:endParaRPr sz="1200" b="0" i="0" u="none" strike="noStrike" cap="none"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44002">
                <a:tc>
                  <a:txBody>
                    <a:bodyPr/>
                    <a:lstStyle/>
                    <a:p>
                      <a:pPr marL="0" lvl="0" indent="0" algn="ctr" rtl="0">
                        <a:spcBef>
                          <a:spcPts val="0"/>
                        </a:spcBef>
                        <a:spcAft>
                          <a:spcPts val="0"/>
                        </a:spcAft>
                        <a:buNone/>
                      </a:pPr>
                      <a:r>
                        <a:rPr lang="en" sz="1200" b="0" i="0" u="none" strike="noStrike" cap="none" dirty="0">
                          <a:solidFill>
                            <a:schemeClr val="dk1"/>
                          </a:solidFill>
                          <a:latin typeface="Poppins"/>
                          <a:ea typeface="Poppins"/>
                          <a:cs typeface="Poppins"/>
                          <a:sym typeface="Poppins"/>
                        </a:rPr>
                        <a:t>Majority of people are more comfortable in using web application as there is more support.</a:t>
                      </a:r>
                      <a:endParaRPr sz="1200" b="0" i="0" u="none" strike="noStrike" cap="none" dirty="0">
                        <a:solidFill>
                          <a:schemeClr val="dk1"/>
                        </a:solidFill>
                        <a:latin typeface="Poppins"/>
                        <a:ea typeface="Poppins"/>
                        <a:cs typeface="Poppins"/>
                        <a:sym typeface="Poppins"/>
                      </a:endParaRPr>
                    </a:p>
                  </a:txBody>
                  <a:tcPr marL="91425" marR="91425" marT="64000"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67112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82" name="Google Shape;782;p51"/>
          <p:cNvSpPr/>
          <p:nvPr/>
        </p:nvSpPr>
        <p:spPr>
          <a:xfrm>
            <a:off x="365700" y="365700"/>
            <a:ext cx="8412600" cy="718800"/>
          </a:xfrm>
          <a:prstGeom prst="roundRect">
            <a:avLst>
              <a:gd name="adj" fmla="val 20371"/>
            </a:avLst>
          </a:prstGeom>
          <a:solidFill>
            <a:schemeClr val="bg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793;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ADVANTAGES OF EDU-PRO</a:t>
            </a:r>
            <a:endParaRPr dirty="0"/>
          </a:p>
        </p:txBody>
      </p:sp>
      <p:sp>
        <p:nvSpPr>
          <p:cNvPr id="16" name="Google Shape;325;p39">
            <a:extLst>
              <a:ext uri="{FF2B5EF4-FFF2-40B4-BE49-F238E27FC236}">
                <a16:creationId xmlns:a16="http://schemas.microsoft.com/office/drawing/2014/main" id="{DE7ED228-379D-A844-990C-62C1655AB4C2}"/>
              </a:ext>
            </a:extLst>
          </p:cNvPr>
          <p:cNvSpPr/>
          <p:nvPr/>
        </p:nvSpPr>
        <p:spPr>
          <a:xfrm>
            <a:off x="365700" y="1203799"/>
            <a:ext cx="8412600" cy="3796695"/>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86" name="Google Shape;786;p51"/>
          <p:cNvGrpSpPr/>
          <p:nvPr/>
        </p:nvGrpSpPr>
        <p:grpSpPr>
          <a:xfrm>
            <a:off x="8429863" y="152404"/>
            <a:ext cx="561728" cy="498962"/>
            <a:chOff x="2696275" y="963625"/>
            <a:chExt cx="678825" cy="602975"/>
          </a:xfrm>
        </p:grpSpPr>
        <p:sp>
          <p:nvSpPr>
            <p:cNvPr id="787" name="Google Shape;787;p51"/>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51"/>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51"/>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a:extLst>
              <a:ext uri="{FF2B5EF4-FFF2-40B4-BE49-F238E27FC236}">
                <a16:creationId xmlns:a16="http://schemas.microsoft.com/office/drawing/2014/main" id="{A46DB8A7-BB35-EC4C-94DA-11B46C9E6B2C}"/>
              </a:ext>
            </a:extLst>
          </p:cNvPr>
          <p:cNvSpPr txBox="1"/>
          <p:nvPr/>
        </p:nvSpPr>
        <p:spPr>
          <a:xfrm>
            <a:off x="789057" y="1245621"/>
            <a:ext cx="7711185" cy="375487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dk1"/>
                </a:solidFill>
                <a:latin typeface="Poppins"/>
                <a:cs typeface="Poppins"/>
              </a:rPr>
              <a:t>Facility to create new quiz.</a:t>
            </a:r>
            <a:br>
              <a:rPr lang="en-US" dirty="0">
                <a:solidFill>
                  <a:schemeClr val="dk1"/>
                </a:solidFill>
                <a:latin typeface="Poppins"/>
                <a:cs typeface="Poppins"/>
              </a:rPr>
            </a:br>
            <a:endParaRPr lang="en-US" dirty="0">
              <a:solidFill>
                <a:schemeClr val="dk1"/>
              </a:solidFill>
              <a:latin typeface="Poppins"/>
              <a:cs typeface="Poppins"/>
            </a:endParaRPr>
          </a:p>
          <a:p>
            <a:pPr marL="285750" indent="-285750">
              <a:buFont typeface="Arial" panose="020B0604020202020204" pitchFamily="34" charset="0"/>
              <a:buChar char="•"/>
            </a:pPr>
            <a:r>
              <a:rPr lang="en-US" dirty="0">
                <a:solidFill>
                  <a:schemeClr val="dk1"/>
                </a:solidFill>
                <a:latin typeface="Poppins"/>
                <a:cs typeface="Poppins"/>
              </a:rPr>
              <a:t>Conduction of quiz/ exam with interactive way.</a:t>
            </a:r>
            <a:br>
              <a:rPr lang="en-US" dirty="0">
                <a:solidFill>
                  <a:schemeClr val="dk1"/>
                </a:solidFill>
                <a:latin typeface="Poppins"/>
                <a:cs typeface="Poppins"/>
              </a:rPr>
            </a:br>
            <a:endParaRPr lang="en-US" dirty="0">
              <a:solidFill>
                <a:schemeClr val="dk1"/>
              </a:solidFill>
              <a:latin typeface="Poppins"/>
              <a:cs typeface="Poppins"/>
            </a:endParaRPr>
          </a:p>
          <a:p>
            <a:pPr marL="285750" indent="-285750">
              <a:buFont typeface="Arial" panose="020B0604020202020204" pitchFamily="34" charset="0"/>
              <a:buChar char="•"/>
            </a:pPr>
            <a:r>
              <a:rPr lang="en-US" dirty="0">
                <a:solidFill>
                  <a:schemeClr val="dk1"/>
                </a:solidFill>
                <a:latin typeface="Poppins"/>
                <a:cs typeface="Poppins"/>
              </a:rPr>
              <a:t>Useful for early grades.</a:t>
            </a:r>
            <a:br>
              <a:rPr lang="en-US" dirty="0">
                <a:solidFill>
                  <a:schemeClr val="dk1"/>
                </a:solidFill>
                <a:latin typeface="Poppins"/>
                <a:cs typeface="Poppins"/>
              </a:rPr>
            </a:br>
            <a:endParaRPr lang="en-US" dirty="0">
              <a:solidFill>
                <a:schemeClr val="dk1"/>
              </a:solidFill>
              <a:latin typeface="Poppins"/>
              <a:cs typeface="Poppins"/>
            </a:endParaRPr>
          </a:p>
          <a:p>
            <a:pPr marL="285750" indent="-285750">
              <a:buFont typeface="Arial" panose="020B0604020202020204" pitchFamily="34" charset="0"/>
              <a:buChar char="•"/>
            </a:pPr>
            <a:r>
              <a:rPr lang="en-US" dirty="0">
                <a:solidFill>
                  <a:schemeClr val="dk1"/>
                </a:solidFill>
                <a:latin typeface="Poppins"/>
                <a:cs typeface="Poppins"/>
              </a:rPr>
              <a:t>No need of any complex digital devices.</a:t>
            </a:r>
            <a:br>
              <a:rPr lang="en-US" dirty="0">
                <a:solidFill>
                  <a:schemeClr val="dk1"/>
                </a:solidFill>
                <a:latin typeface="Poppins"/>
                <a:cs typeface="Poppins"/>
              </a:rPr>
            </a:br>
            <a:endParaRPr lang="en-US" dirty="0">
              <a:solidFill>
                <a:schemeClr val="dk1"/>
              </a:solidFill>
              <a:latin typeface="Poppins"/>
              <a:cs typeface="Poppins"/>
            </a:endParaRPr>
          </a:p>
          <a:p>
            <a:pPr marL="285750" indent="-285750">
              <a:buFont typeface="Arial" panose="020B0604020202020204" pitchFamily="34" charset="0"/>
              <a:buChar char="•"/>
            </a:pPr>
            <a:r>
              <a:rPr lang="en-US" dirty="0">
                <a:solidFill>
                  <a:schemeClr val="dk1"/>
                </a:solidFill>
                <a:latin typeface="Poppins"/>
                <a:cs typeface="Poppins"/>
              </a:rPr>
              <a:t>Low efforts at student level.</a:t>
            </a:r>
            <a:br>
              <a:rPr lang="en-US" dirty="0">
                <a:solidFill>
                  <a:schemeClr val="dk1"/>
                </a:solidFill>
                <a:latin typeface="Poppins"/>
                <a:cs typeface="Poppins"/>
              </a:rPr>
            </a:br>
            <a:endParaRPr lang="en-US" dirty="0">
              <a:solidFill>
                <a:schemeClr val="dk1"/>
              </a:solidFill>
              <a:latin typeface="Poppins"/>
              <a:cs typeface="Poppins"/>
            </a:endParaRPr>
          </a:p>
          <a:p>
            <a:pPr marL="285750" indent="-285750">
              <a:buFont typeface="Arial" panose="020B0604020202020204" pitchFamily="34" charset="0"/>
              <a:buChar char="•"/>
            </a:pPr>
            <a:r>
              <a:rPr lang="en-US" dirty="0">
                <a:solidFill>
                  <a:schemeClr val="dk1"/>
                </a:solidFill>
                <a:latin typeface="Poppins"/>
                <a:cs typeface="Poppins"/>
              </a:rPr>
              <a:t>Easy participation.</a:t>
            </a:r>
            <a:br>
              <a:rPr lang="en-US" dirty="0">
                <a:solidFill>
                  <a:schemeClr val="dk1"/>
                </a:solidFill>
                <a:latin typeface="Poppins"/>
                <a:cs typeface="Poppins"/>
              </a:rPr>
            </a:br>
            <a:endParaRPr lang="en-US" dirty="0">
              <a:solidFill>
                <a:schemeClr val="dk1"/>
              </a:solidFill>
              <a:latin typeface="Poppins"/>
              <a:cs typeface="Poppins"/>
            </a:endParaRPr>
          </a:p>
          <a:p>
            <a:pPr marL="285750" indent="-285750">
              <a:buFont typeface="Arial" panose="020B0604020202020204" pitchFamily="34" charset="0"/>
              <a:buChar char="•"/>
            </a:pPr>
            <a:r>
              <a:rPr lang="en-US" dirty="0">
                <a:solidFill>
                  <a:schemeClr val="dk1"/>
                </a:solidFill>
                <a:latin typeface="Poppins"/>
                <a:cs typeface="Poppins"/>
              </a:rPr>
              <a:t>Teacher can measure understanding level of student.</a:t>
            </a:r>
            <a:br>
              <a:rPr lang="en-US" dirty="0">
                <a:solidFill>
                  <a:schemeClr val="dk1"/>
                </a:solidFill>
                <a:latin typeface="Poppins"/>
                <a:cs typeface="Poppins"/>
              </a:rPr>
            </a:br>
            <a:endParaRPr lang="en-US" dirty="0">
              <a:solidFill>
                <a:schemeClr val="dk1"/>
              </a:solidFill>
              <a:latin typeface="Poppins"/>
              <a:cs typeface="Poppins"/>
            </a:endParaRPr>
          </a:p>
          <a:p>
            <a:pPr marL="285750" indent="-285750">
              <a:buFont typeface="Arial" panose="020B0604020202020204" pitchFamily="34" charset="0"/>
              <a:buChar char="•"/>
            </a:pPr>
            <a:r>
              <a:rPr lang="en-US" dirty="0">
                <a:solidFill>
                  <a:schemeClr val="dk1"/>
                </a:solidFill>
                <a:latin typeface="Poppins"/>
                <a:cs typeface="Poppins"/>
              </a:rPr>
              <a:t>Rapid assessment.</a:t>
            </a:r>
            <a:br>
              <a:rPr lang="en-US" dirty="0">
                <a:solidFill>
                  <a:schemeClr val="dk1"/>
                </a:solidFill>
                <a:latin typeface="Poppins"/>
                <a:cs typeface="Poppins"/>
              </a:rPr>
            </a:br>
            <a:endParaRPr lang="en-US" dirty="0">
              <a:solidFill>
                <a:schemeClr val="dk1"/>
              </a:solidFill>
              <a:latin typeface="Poppins"/>
              <a:cs typeface="Poppins"/>
            </a:endParaRPr>
          </a:p>
          <a:p>
            <a:pPr marL="285750" indent="-285750">
              <a:buFont typeface="Arial" panose="020B0604020202020204" pitchFamily="34" charset="0"/>
              <a:buChar char="•"/>
            </a:pPr>
            <a:r>
              <a:rPr lang="en-US" dirty="0">
                <a:solidFill>
                  <a:schemeClr val="dk1"/>
                </a:solidFill>
                <a:latin typeface="Poppins"/>
                <a:cs typeface="Poppins"/>
              </a:rPr>
              <a:t>Automated result generation. </a:t>
            </a:r>
          </a:p>
        </p:txBody>
      </p:sp>
      <p:grpSp>
        <p:nvGrpSpPr>
          <p:cNvPr id="783" name="Google Shape;783;p51"/>
          <p:cNvGrpSpPr/>
          <p:nvPr/>
        </p:nvGrpSpPr>
        <p:grpSpPr>
          <a:xfrm>
            <a:off x="140187" y="954314"/>
            <a:ext cx="451033" cy="498976"/>
            <a:chOff x="1820650" y="1393100"/>
            <a:chExt cx="602100" cy="666100"/>
          </a:xfrm>
          <a:solidFill>
            <a:schemeClr val="accent1"/>
          </a:solidFill>
        </p:grpSpPr>
        <p:sp>
          <p:nvSpPr>
            <p:cNvPr id="784" name="Google Shape;784;p51"/>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785;p51"/>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0" name="Google Shape;790;p51"/>
          <p:cNvGrpSpPr/>
          <p:nvPr/>
        </p:nvGrpSpPr>
        <p:grpSpPr>
          <a:xfrm>
            <a:off x="8562523" y="4169428"/>
            <a:ext cx="431555" cy="432703"/>
            <a:chOff x="133738" y="317889"/>
            <a:chExt cx="460473" cy="461698"/>
          </a:xfrm>
          <a:solidFill>
            <a:schemeClr val="accent2"/>
          </a:solidFill>
        </p:grpSpPr>
        <p:sp>
          <p:nvSpPr>
            <p:cNvPr id="791" name="Google Shape;791;p51"/>
            <p:cNvSpPr/>
            <p:nvPr/>
          </p:nvSpPr>
          <p:spPr>
            <a:xfrm>
              <a:off x="257624" y="442388"/>
              <a:ext cx="212700" cy="21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2" name="Google Shape;792;p5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679962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0"/>
          <p:cNvSpPr/>
          <p:nvPr/>
        </p:nvSpPr>
        <p:spPr>
          <a:xfrm>
            <a:off x="1353600" y="1175100"/>
            <a:ext cx="6436800" cy="1758600"/>
          </a:xfrm>
          <a:prstGeom prst="roundRect">
            <a:avLst>
              <a:gd name="adj" fmla="val 63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46" name="Google Shape;346;p40"/>
          <p:cNvSpPr/>
          <p:nvPr/>
        </p:nvSpPr>
        <p:spPr>
          <a:xfrm>
            <a:off x="1353600" y="3109825"/>
            <a:ext cx="6436800" cy="858600"/>
          </a:xfrm>
          <a:prstGeom prst="roundRect">
            <a:avLst>
              <a:gd name="adj" fmla="val 12258"/>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47" name="Google Shape;347;p40"/>
          <p:cNvSpPr/>
          <p:nvPr/>
        </p:nvSpPr>
        <p:spPr>
          <a:xfrm>
            <a:off x="2632437" y="1656078"/>
            <a:ext cx="3879126" cy="796644"/>
          </a:xfrm>
          <a:prstGeom prst="rect">
            <a:avLst/>
          </a:prstGeom>
        </p:spPr>
        <p:txBody>
          <a:bodyPr>
            <a:prstTxWarp prst="textPlain">
              <a:avLst/>
            </a:prstTxWarp>
          </a:bodyPr>
          <a:lstStyle/>
          <a:p>
            <a:pPr lvl="0" algn="ctr"/>
            <a:r>
              <a:rPr lang="en-US" b="1" i="0" dirty="0">
                <a:ln w="19050" cap="flat" cmpd="sng">
                  <a:solidFill>
                    <a:schemeClr val="dk1"/>
                  </a:solidFill>
                  <a:prstDash val="solid"/>
                  <a:round/>
                  <a:headEnd type="none" w="sm" len="sm"/>
                  <a:tailEnd type="none" w="sm" len="sm"/>
                </a:ln>
                <a:solidFill>
                  <a:schemeClr val="accent3"/>
                </a:solidFill>
                <a:latin typeface="Poppins"/>
              </a:rPr>
              <a:t>Benefits</a:t>
            </a:r>
            <a:endParaRPr b="1" i="0" dirty="0">
              <a:ln w="19050" cap="flat" cmpd="sng">
                <a:solidFill>
                  <a:schemeClr val="dk1"/>
                </a:solidFill>
                <a:prstDash val="solid"/>
                <a:round/>
                <a:headEnd type="none" w="sm" len="sm"/>
                <a:tailEnd type="none" w="sm" len="sm"/>
              </a:ln>
              <a:solidFill>
                <a:schemeClr val="accent3"/>
              </a:solidFill>
              <a:latin typeface="Poppins"/>
            </a:endParaRPr>
          </a:p>
        </p:txBody>
      </p:sp>
      <p:sp>
        <p:nvSpPr>
          <p:cNvPr id="348" name="Google Shape;348;p40"/>
          <p:cNvSpPr txBox="1">
            <a:spLocks noGrp="1"/>
          </p:cNvSpPr>
          <p:nvPr>
            <p:ph type="subTitle" idx="1"/>
          </p:nvPr>
        </p:nvSpPr>
        <p:spPr>
          <a:xfrm>
            <a:off x="1482034" y="3198980"/>
            <a:ext cx="5940204" cy="6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project would be </a:t>
            </a:r>
            <a:r>
              <a:rPr lang="en-IN" dirty="0"/>
              <a:t>primarily</a:t>
            </a:r>
            <a:r>
              <a:rPr lang="en" dirty="0"/>
              <a:t> used for early grades.</a:t>
            </a:r>
            <a:endParaRPr dirty="0"/>
          </a:p>
        </p:txBody>
      </p:sp>
      <p:grpSp>
        <p:nvGrpSpPr>
          <p:cNvPr id="349" name="Google Shape;349;p40"/>
          <p:cNvGrpSpPr/>
          <p:nvPr/>
        </p:nvGrpSpPr>
        <p:grpSpPr>
          <a:xfrm>
            <a:off x="1485834" y="678075"/>
            <a:ext cx="6172332" cy="3787373"/>
            <a:chOff x="1438200" y="702550"/>
            <a:chExt cx="6267600" cy="3738400"/>
          </a:xfrm>
        </p:grpSpPr>
        <p:cxnSp>
          <p:nvCxnSpPr>
            <p:cNvPr id="350" name="Google Shape;350;p40"/>
            <p:cNvCxnSpPr/>
            <p:nvPr/>
          </p:nvCxnSpPr>
          <p:spPr>
            <a:xfrm>
              <a:off x="1438200" y="4440950"/>
              <a:ext cx="6267600" cy="0"/>
            </a:xfrm>
            <a:prstGeom prst="straightConnector1">
              <a:avLst/>
            </a:prstGeom>
            <a:noFill/>
            <a:ln w="19050" cap="rnd" cmpd="sng">
              <a:solidFill>
                <a:schemeClr val="dk1"/>
              </a:solidFill>
              <a:prstDash val="solid"/>
              <a:round/>
              <a:headEnd type="none" w="med" len="med"/>
              <a:tailEnd type="none" w="med" len="med"/>
            </a:ln>
          </p:spPr>
        </p:cxnSp>
        <p:cxnSp>
          <p:nvCxnSpPr>
            <p:cNvPr id="351" name="Google Shape;351;p40"/>
            <p:cNvCxnSpPr/>
            <p:nvPr/>
          </p:nvCxnSpPr>
          <p:spPr>
            <a:xfrm>
              <a:off x="1438200" y="702550"/>
              <a:ext cx="6267600" cy="0"/>
            </a:xfrm>
            <a:prstGeom prst="straightConnector1">
              <a:avLst/>
            </a:prstGeom>
            <a:noFill/>
            <a:ln w="19050" cap="rnd" cmpd="sng">
              <a:solidFill>
                <a:schemeClr val="dk1"/>
              </a:solidFill>
              <a:prstDash val="solid"/>
              <a:round/>
              <a:headEnd type="none" w="med" len="med"/>
              <a:tailEnd type="none" w="med" len="med"/>
            </a:ln>
          </p:spPr>
        </p:cxnSp>
      </p:grpSp>
      <p:grpSp>
        <p:nvGrpSpPr>
          <p:cNvPr id="352" name="Google Shape;352;p40"/>
          <p:cNvGrpSpPr/>
          <p:nvPr/>
        </p:nvGrpSpPr>
        <p:grpSpPr>
          <a:xfrm>
            <a:off x="722365" y="678098"/>
            <a:ext cx="678837" cy="577480"/>
            <a:chOff x="3475975" y="624225"/>
            <a:chExt cx="737225" cy="627150"/>
          </a:xfrm>
        </p:grpSpPr>
        <p:sp>
          <p:nvSpPr>
            <p:cNvPr id="353" name="Google Shape;353;p40"/>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40"/>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40"/>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40"/>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357;p40"/>
          <p:cNvGrpSpPr/>
          <p:nvPr/>
        </p:nvGrpSpPr>
        <p:grpSpPr>
          <a:xfrm>
            <a:off x="722365" y="2198063"/>
            <a:ext cx="849091" cy="639458"/>
            <a:chOff x="1574625" y="624700"/>
            <a:chExt cx="822125" cy="619150"/>
          </a:xfrm>
        </p:grpSpPr>
        <p:sp>
          <p:nvSpPr>
            <p:cNvPr id="358" name="Google Shape;358;p40"/>
            <p:cNvSpPr/>
            <p:nvPr/>
          </p:nvSpPr>
          <p:spPr>
            <a:xfrm>
              <a:off x="1574625" y="624700"/>
              <a:ext cx="822125" cy="547350"/>
            </a:xfrm>
            <a:custGeom>
              <a:avLst/>
              <a:gdLst/>
              <a:ahLst/>
              <a:cxnLst/>
              <a:rect l="l" t="t" r="r" b="b"/>
              <a:pathLst>
                <a:path w="32885" h="21894" extrusionOk="0">
                  <a:moveTo>
                    <a:pt x="13561" y="1"/>
                  </a:moveTo>
                  <a:cubicBezTo>
                    <a:pt x="13302" y="1"/>
                    <a:pt x="13040" y="16"/>
                    <a:pt x="12776" y="48"/>
                  </a:cubicBezTo>
                  <a:cubicBezTo>
                    <a:pt x="9474" y="415"/>
                    <a:pt x="6972" y="3217"/>
                    <a:pt x="6972" y="6553"/>
                  </a:cubicBezTo>
                  <a:lnTo>
                    <a:pt x="6972" y="6920"/>
                  </a:lnTo>
                  <a:cubicBezTo>
                    <a:pt x="6372" y="6686"/>
                    <a:pt x="5771" y="6553"/>
                    <a:pt x="5138" y="6553"/>
                  </a:cubicBezTo>
                  <a:cubicBezTo>
                    <a:pt x="2336" y="6553"/>
                    <a:pt x="34" y="8788"/>
                    <a:pt x="34" y="11590"/>
                  </a:cubicBezTo>
                  <a:cubicBezTo>
                    <a:pt x="1" y="14392"/>
                    <a:pt x="2236" y="16693"/>
                    <a:pt x="5071" y="16727"/>
                  </a:cubicBezTo>
                  <a:cubicBezTo>
                    <a:pt x="4771" y="18962"/>
                    <a:pt x="6172" y="21097"/>
                    <a:pt x="8373" y="21730"/>
                  </a:cubicBezTo>
                  <a:cubicBezTo>
                    <a:pt x="8777" y="21840"/>
                    <a:pt x="9185" y="21893"/>
                    <a:pt x="9588" y="21893"/>
                  </a:cubicBezTo>
                  <a:cubicBezTo>
                    <a:pt x="11383" y="21893"/>
                    <a:pt x="13075" y="20845"/>
                    <a:pt x="13811" y="19128"/>
                  </a:cubicBezTo>
                  <a:cubicBezTo>
                    <a:pt x="14381" y="20490"/>
                    <a:pt x="15588" y="21125"/>
                    <a:pt x="16793" y="21125"/>
                  </a:cubicBezTo>
                  <a:cubicBezTo>
                    <a:pt x="18335" y="21125"/>
                    <a:pt x="19876" y="20085"/>
                    <a:pt x="20082" y="18194"/>
                  </a:cubicBezTo>
                  <a:cubicBezTo>
                    <a:pt x="21408" y="19659"/>
                    <a:pt x="23175" y="20351"/>
                    <a:pt x="24925" y="20351"/>
                  </a:cubicBezTo>
                  <a:cubicBezTo>
                    <a:pt x="27401" y="20351"/>
                    <a:pt x="29842" y="18967"/>
                    <a:pt x="30956" y="16426"/>
                  </a:cubicBezTo>
                  <a:cubicBezTo>
                    <a:pt x="32884" y="12071"/>
                    <a:pt x="29677" y="7186"/>
                    <a:pt x="24966" y="7186"/>
                  </a:cubicBezTo>
                  <a:cubicBezTo>
                    <a:pt x="24950" y="7186"/>
                    <a:pt x="24934" y="7186"/>
                    <a:pt x="24918" y="7187"/>
                  </a:cubicBezTo>
                  <a:cubicBezTo>
                    <a:pt x="24585" y="7187"/>
                    <a:pt x="24251" y="7220"/>
                    <a:pt x="23918" y="7253"/>
                  </a:cubicBezTo>
                  <a:cubicBezTo>
                    <a:pt x="24785" y="5474"/>
                    <a:pt x="23311" y="3944"/>
                    <a:pt x="21803" y="3944"/>
                  </a:cubicBezTo>
                  <a:cubicBezTo>
                    <a:pt x="21105" y="3944"/>
                    <a:pt x="20400" y="4271"/>
                    <a:pt x="19915" y="5052"/>
                  </a:cubicBezTo>
                  <a:cubicBezTo>
                    <a:pt x="19209" y="2074"/>
                    <a:pt x="16554" y="1"/>
                    <a:pt x="13561"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359;p40"/>
            <p:cNvSpPr/>
            <p:nvPr/>
          </p:nvSpPr>
          <p:spPr>
            <a:xfrm>
              <a:off x="1790625" y="837925"/>
              <a:ext cx="274375" cy="405925"/>
            </a:xfrm>
            <a:custGeom>
              <a:avLst/>
              <a:gdLst/>
              <a:ahLst/>
              <a:cxnLst/>
              <a:rect l="l" t="t" r="r" b="b"/>
              <a:pathLst>
                <a:path w="10975" h="16237" extrusionOk="0">
                  <a:moveTo>
                    <a:pt x="5471" y="0"/>
                  </a:moveTo>
                  <a:cubicBezTo>
                    <a:pt x="5196" y="0"/>
                    <a:pt x="4920" y="109"/>
                    <a:pt x="4704" y="325"/>
                  </a:cubicBezTo>
                  <a:lnTo>
                    <a:pt x="601" y="4462"/>
                  </a:lnTo>
                  <a:cubicBezTo>
                    <a:pt x="0" y="5062"/>
                    <a:pt x="167" y="5996"/>
                    <a:pt x="1268" y="5996"/>
                  </a:cubicBezTo>
                  <a:lnTo>
                    <a:pt x="3269" y="5996"/>
                  </a:lnTo>
                  <a:lnTo>
                    <a:pt x="3269" y="15169"/>
                  </a:lnTo>
                  <a:cubicBezTo>
                    <a:pt x="3269" y="15736"/>
                    <a:pt x="3736" y="16237"/>
                    <a:pt x="4337" y="16237"/>
                  </a:cubicBezTo>
                  <a:lnTo>
                    <a:pt x="6572" y="16237"/>
                  </a:lnTo>
                  <a:cubicBezTo>
                    <a:pt x="7172" y="16237"/>
                    <a:pt x="7672" y="15770"/>
                    <a:pt x="7672" y="15169"/>
                  </a:cubicBezTo>
                  <a:lnTo>
                    <a:pt x="7672" y="5996"/>
                  </a:lnTo>
                  <a:lnTo>
                    <a:pt x="9674" y="5996"/>
                  </a:lnTo>
                  <a:cubicBezTo>
                    <a:pt x="10775" y="5996"/>
                    <a:pt x="10975" y="5062"/>
                    <a:pt x="10374" y="4462"/>
                  </a:cubicBezTo>
                  <a:lnTo>
                    <a:pt x="6238" y="325"/>
                  </a:lnTo>
                  <a:cubicBezTo>
                    <a:pt x="6021" y="109"/>
                    <a:pt x="5746" y="0"/>
                    <a:pt x="5471"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0" name="Google Shape;360;p40"/>
          <p:cNvSpPr/>
          <p:nvPr/>
        </p:nvSpPr>
        <p:spPr>
          <a:xfrm>
            <a:off x="844450" y="1613395"/>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1" name="Google Shape;361;p40"/>
          <p:cNvGrpSpPr/>
          <p:nvPr/>
        </p:nvGrpSpPr>
        <p:grpSpPr>
          <a:xfrm>
            <a:off x="7865553" y="651412"/>
            <a:ext cx="602100" cy="666100"/>
            <a:chOff x="1820650" y="1393100"/>
            <a:chExt cx="602100" cy="666100"/>
          </a:xfrm>
        </p:grpSpPr>
        <p:sp>
          <p:nvSpPr>
            <p:cNvPr id="362" name="Google Shape;362;p40"/>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40"/>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64" name="Google Shape;364;p40"/>
          <p:cNvSpPr/>
          <p:nvPr/>
        </p:nvSpPr>
        <p:spPr>
          <a:xfrm>
            <a:off x="8042395" y="1706359"/>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40"/>
          <p:cNvSpPr/>
          <p:nvPr/>
        </p:nvSpPr>
        <p:spPr>
          <a:xfrm>
            <a:off x="810263" y="3195339"/>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6" name="Google Shape;366;p40"/>
          <p:cNvGrpSpPr/>
          <p:nvPr/>
        </p:nvGrpSpPr>
        <p:grpSpPr>
          <a:xfrm>
            <a:off x="687640" y="3799332"/>
            <a:ext cx="500699" cy="666069"/>
            <a:chOff x="4863650" y="3815375"/>
            <a:chExt cx="624625" cy="830925"/>
          </a:xfrm>
        </p:grpSpPr>
        <p:sp>
          <p:nvSpPr>
            <p:cNvPr id="367" name="Google Shape;367;p40"/>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40"/>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40"/>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40"/>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40"/>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40"/>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40"/>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4" name="Google Shape;374;p40"/>
          <p:cNvGrpSpPr/>
          <p:nvPr/>
        </p:nvGrpSpPr>
        <p:grpSpPr>
          <a:xfrm>
            <a:off x="7505089" y="3642125"/>
            <a:ext cx="965350" cy="823275"/>
            <a:chOff x="1481225" y="4240975"/>
            <a:chExt cx="965350" cy="823275"/>
          </a:xfrm>
        </p:grpSpPr>
        <p:sp>
          <p:nvSpPr>
            <p:cNvPr id="375" name="Google Shape;375;p40"/>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376;p40"/>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377;p40"/>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 name="Google Shape;378;p40"/>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9" name="Google Shape;379;p40"/>
          <p:cNvGrpSpPr/>
          <p:nvPr/>
        </p:nvGrpSpPr>
        <p:grpSpPr>
          <a:xfrm>
            <a:off x="7978072" y="2406281"/>
            <a:ext cx="438896" cy="434500"/>
            <a:chOff x="2532825" y="1741700"/>
            <a:chExt cx="438896" cy="434500"/>
          </a:xfrm>
        </p:grpSpPr>
        <p:sp>
          <p:nvSpPr>
            <p:cNvPr id="380" name="Google Shape;380;p40"/>
            <p:cNvSpPr/>
            <p:nvPr/>
          </p:nvSpPr>
          <p:spPr>
            <a:xfrm>
              <a:off x="2532825" y="1741700"/>
              <a:ext cx="438896" cy="434500"/>
            </a:xfrm>
            <a:custGeom>
              <a:avLst/>
              <a:gdLst/>
              <a:ahLst/>
              <a:cxnLst/>
              <a:rect l="l" t="t" r="r" b="b"/>
              <a:pathLst>
                <a:path w="21116" h="17380" extrusionOk="0">
                  <a:moveTo>
                    <a:pt x="2335" y="0"/>
                  </a:moveTo>
                  <a:cubicBezTo>
                    <a:pt x="1034" y="0"/>
                    <a:pt x="0" y="1067"/>
                    <a:pt x="0" y="2368"/>
                  </a:cubicBezTo>
                  <a:lnTo>
                    <a:pt x="0" y="15011"/>
                  </a:lnTo>
                  <a:cubicBezTo>
                    <a:pt x="0" y="16345"/>
                    <a:pt x="1034" y="17379"/>
                    <a:pt x="2335" y="17379"/>
                  </a:cubicBezTo>
                  <a:lnTo>
                    <a:pt x="18780" y="17379"/>
                  </a:lnTo>
                  <a:cubicBezTo>
                    <a:pt x="20081" y="17379"/>
                    <a:pt x="21115" y="16345"/>
                    <a:pt x="21115" y="15011"/>
                  </a:cubicBezTo>
                  <a:lnTo>
                    <a:pt x="21115" y="2368"/>
                  </a:lnTo>
                  <a:cubicBezTo>
                    <a:pt x="21115" y="1067"/>
                    <a:pt x="20081" y="0"/>
                    <a:pt x="18780"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40"/>
            <p:cNvSpPr/>
            <p:nvPr/>
          </p:nvSpPr>
          <p:spPr>
            <a:xfrm>
              <a:off x="2604660" y="1828676"/>
              <a:ext cx="295226" cy="260549"/>
            </a:xfrm>
            <a:custGeom>
              <a:avLst/>
              <a:gdLst/>
              <a:ahLst/>
              <a:cxnLst/>
              <a:rect l="l" t="t" r="r" b="b"/>
              <a:pathLst>
                <a:path w="13911" h="12277" extrusionOk="0">
                  <a:moveTo>
                    <a:pt x="6943" y="1"/>
                  </a:moveTo>
                  <a:cubicBezTo>
                    <a:pt x="6589" y="1"/>
                    <a:pt x="6238" y="134"/>
                    <a:pt x="5972" y="401"/>
                  </a:cubicBezTo>
                  <a:lnTo>
                    <a:pt x="734" y="5638"/>
                  </a:lnTo>
                  <a:cubicBezTo>
                    <a:pt x="1" y="6372"/>
                    <a:pt x="201" y="7573"/>
                    <a:pt x="1602" y="7573"/>
                  </a:cubicBezTo>
                  <a:lnTo>
                    <a:pt x="2903" y="7573"/>
                  </a:lnTo>
                  <a:lnTo>
                    <a:pt x="2903" y="10875"/>
                  </a:lnTo>
                  <a:cubicBezTo>
                    <a:pt x="2903" y="11642"/>
                    <a:pt x="3503" y="12276"/>
                    <a:pt x="4270" y="12276"/>
                  </a:cubicBezTo>
                  <a:lnTo>
                    <a:pt x="5404" y="12276"/>
                  </a:lnTo>
                  <a:lnTo>
                    <a:pt x="5404" y="9774"/>
                  </a:lnTo>
                  <a:cubicBezTo>
                    <a:pt x="5404" y="9007"/>
                    <a:pt x="6005" y="8373"/>
                    <a:pt x="6772" y="8373"/>
                  </a:cubicBezTo>
                  <a:lnTo>
                    <a:pt x="7139" y="8373"/>
                  </a:lnTo>
                  <a:cubicBezTo>
                    <a:pt x="7873" y="8373"/>
                    <a:pt x="8507" y="9007"/>
                    <a:pt x="8507" y="9774"/>
                  </a:cubicBezTo>
                  <a:lnTo>
                    <a:pt x="8507" y="12276"/>
                  </a:lnTo>
                  <a:lnTo>
                    <a:pt x="9641" y="12276"/>
                  </a:lnTo>
                  <a:cubicBezTo>
                    <a:pt x="10375" y="12276"/>
                    <a:pt x="11008" y="11642"/>
                    <a:pt x="11008" y="10875"/>
                  </a:cubicBezTo>
                  <a:lnTo>
                    <a:pt x="11008" y="7573"/>
                  </a:lnTo>
                  <a:lnTo>
                    <a:pt x="12309" y="7573"/>
                  </a:lnTo>
                  <a:cubicBezTo>
                    <a:pt x="13710" y="7573"/>
                    <a:pt x="13911" y="6372"/>
                    <a:pt x="13177" y="5638"/>
                  </a:cubicBezTo>
                  <a:lnTo>
                    <a:pt x="7940" y="401"/>
                  </a:lnTo>
                  <a:cubicBezTo>
                    <a:pt x="7656" y="134"/>
                    <a:pt x="7297" y="1"/>
                    <a:pt x="694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2" name="Google Shape;382;p40"/>
          <p:cNvSpPr/>
          <p:nvPr/>
        </p:nvSpPr>
        <p:spPr>
          <a:xfrm>
            <a:off x="8084095" y="322962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p:nvPr/>
        </p:nvSpPr>
        <p:spPr>
          <a:xfrm>
            <a:off x="365700" y="365700"/>
            <a:ext cx="4807500" cy="4412100"/>
          </a:xfrm>
          <a:prstGeom prst="roundRect">
            <a:avLst>
              <a:gd name="adj" fmla="val 3448"/>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41"/>
          <p:cNvSpPr/>
          <p:nvPr/>
        </p:nvSpPr>
        <p:spPr>
          <a:xfrm>
            <a:off x="559950" y="3728675"/>
            <a:ext cx="4419000" cy="855600"/>
          </a:xfrm>
          <a:prstGeom prst="roundRect">
            <a:avLst>
              <a:gd name="adj" fmla="val 12258"/>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89" name="Google Shape;389;p41"/>
          <p:cNvSpPr/>
          <p:nvPr/>
        </p:nvSpPr>
        <p:spPr>
          <a:xfrm flipH="1">
            <a:off x="2112900" y="559218"/>
            <a:ext cx="1313100" cy="1313100"/>
          </a:xfrm>
          <a:prstGeom prst="roundRect">
            <a:avLst>
              <a:gd name="adj" fmla="val 166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41"/>
          <p:cNvSpPr txBox="1">
            <a:spLocks noGrp="1"/>
          </p:cNvSpPr>
          <p:nvPr>
            <p:ph type="title"/>
          </p:nvPr>
        </p:nvSpPr>
        <p:spPr>
          <a:xfrm>
            <a:off x="559950" y="2038800"/>
            <a:ext cx="4419000" cy="15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Teachers</a:t>
            </a:r>
            <a:endParaRPr dirty="0"/>
          </a:p>
        </p:txBody>
      </p:sp>
      <p:sp>
        <p:nvSpPr>
          <p:cNvPr id="391" name="Google Shape;391;p41"/>
          <p:cNvSpPr txBox="1">
            <a:spLocks noGrp="1"/>
          </p:cNvSpPr>
          <p:nvPr>
            <p:ph type="title" idx="2"/>
          </p:nvPr>
        </p:nvSpPr>
        <p:spPr>
          <a:xfrm>
            <a:off x="2112900" y="752412"/>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92" name="Google Shape;392;p41"/>
          <p:cNvSpPr txBox="1">
            <a:spLocks noGrp="1"/>
          </p:cNvSpPr>
          <p:nvPr>
            <p:ph type="subTitle" idx="1"/>
          </p:nvPr>
        </p:nvSpPr>
        <p:spPr>
          <a:xfrm>
            <a:off x="706730" y="3831125"/>
            <a:ext cx="4011561" cy="6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Edu-Pro would help the teachers</a:t>
            </a:r>
            <a:endParaRPr dirty="0"/>
          </a:p>
        </p:txBody>
      </p:sp>
      <p:grpSp>
        <p:nvGrpSpPr>
          <p:cNvPr id="393" name="Google Shape;393;p41"/>
          <p:cNvGrpSpPr/>
          <p:nvPr/>
        </p:nvGrpSpPr>
        <p:grpSpPr>
          <a:xfrm>
            <a:off x="5657488" y="365695"/>
            <a:ext cx="3121440" cy="4412093"/>
            <a:chOff x="5657488" y="365695"/>
            <a:chExt cx="3121440" cy="4412093"/>
          </a:xfrm>
        </p:grpSpPr>
        <p:grpSp>
          <p:nvGrpSpPr>
            <p:cNvPr id="394" name="Google Shape;394;p41"/>
            <p:cNvGrpSpPr/>
            <p:nvPr/>
          </p:nvGrpSpPr>
          <p:grpSpPr>
            <a:xfrm>
              <a:off x="7161697" y="365695"/>
              <a:ext cx="1617002" cy="1034133"/>
              <a:chOff x="7336713" y="119675"/>
              <a:chExt cx="1756275" cy="1123325"/>
            </a:xfrm>
          </p:grpSpPr>
          <p:sp>
            <p:nvSpPr>
              <p:cNvPr id="395" name="Google Shape;395;p41"/>
              <p:cNvSpPr/>
              <p:nvPr/>
            </p:nvSpPr>
            <p:spPr>
              <a:xfrm>
                <a:off x="7336713" y="119675"/>
                <a:ext cx="1756275" cy="1123325"/>
              </a:xfrm>
              <a:custGeom>
                <a:avLst/>
                <a:gdLst/>
                <a:ahLst/>
                <a:cxnLst/>
                <a:rect l="l" t="t" r="r" b="b"/>
                <a:pathLst>
                  <a:path w="70251" h="44933" extrusionOk="0">
                    <a:moveTo>
                      <a:pt x="5004" y="1"/>
                    </a:moveTo>
                    <a:cubicBezTo>
                      <a:pt x="2235" y="1"/>
                      <a:pt x="0" y="2236"/>
                      <a:pt x="0" y="5004"/>
                    </a:cubicBezTo>
                    <a:lnTo>
                      <a:pt x="0" y="39929"/>
                    </a:lnTo>
                    <a:cubicBezTo>
                      <a:pt x="0" y="42698"/>
                      <a:pt x="2235" y="44933"/>
                      <a:pt x="5004" y="44933"/>
                    </a:cubicBezTo>
                    <a:lnTo>
                      <a:pt x="65247" y="44933"/>
                    </a:lnTo>
                    <a:cubicBezTo>
                      <a:pt x="68015" y="44933"/>
                      <a:pt x="70250" y="42698"/>
                      <a:pt x="70250" y="39929"/>
                    </a:cubicBezTo>
                    <a:lnTo>
                      <a:pt x="70250" y="5004"/>
                    </a:lnTo>
                    <a:cubicBezTo>
                      <a:pt x="70250" y="2236"/>
                      <a:pt x="68015" y="1"/>
                      <a:pt x="65247"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6" name="Google Shape;396;p41"/>
              <p:cNvGrpSpPr/>
              <p:nvPr/>
            </p:nvGrpSpPr>
            <p:grpSpPr>
              <a:xfrm>
                <a:off x="7487650" y="261588"/>
                <a:ext cx="1454400" cy="839500"/>
                <a:chOff x="7487638" y="261450"/>
                <a:chExt cx="1454400" cy="839500"/>
              </a:xfrm>
            </p:grpSpPr>
            <p:sp>
              <p:nvSpPr>
                <p:cNvPr id="397" name="Google Shape;397;p41"/>
                <p:cNvSpPr/>
                <p:nvPr/>
              </p:nvSpPr>
              <p:spPr>
                <a:xfrm>
                  <a:off x="7670263" y="298150"/>
                  <a:ext cx="1089150" cy="35875"/>
                </a:xfrm>
                <a:custGeom>
                  <a:avLst/>
                  <a:gdLst/>
                  <a:ahLst/>
                  <a:cxnLst/>
                  <a:rect l="l" t="t" r="r" b="b"/>
                  <a:pathLst>
                    <a:path w="43566" h="1435" extrusionOk="0">
                      <a:moveTo>
                        <a:pt x="735" y="0"/>
                      </a:moveTo>
                      <a:cubicBezTo>
                        <a:pt x="334" y="0"/>
                        <a:pt x="1" y="334"/>
                        <a:pt x="1" y="734"/>
                      </a:cubicBezTo>
                      <a:cubicBezTo>
                        <a:pt x="1" y="1134"/>
                        <a:pt x="334" y="1434"/>
                        <a:pt x="735" y="1434"/>
                      </a:cubicBezTo>
                      <a:lnTo>
                        <a:pt x="42831" y="1434"/>
                      </a:lnTo>
                      <a:cubicBezTo>
                        <a:pt x="43232" y="1434"/>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p:cNvSpPr/>
                <p:nvPr/>
              </p:nvSpPr>
              <p:spPr>
                <a:xfrm>
                  <a:off x="8360763" y="261450"/>
                  <a:ext cx="129275" cy="109800"/>
                </a:xfrm>
                <a:custGeom>
                  <a:avLst/>
                  <a:gdLst/>
                  <a:ahLst/>
                  <a:cxnLst/>
                  <a:rect l="l" t="t" r="r" b="b"/>
                  <a:pathLst>
                    <a:path w="5171" h="4392" extrusionOk="0">
                      <a:moveTo>
                        <a:pt x="2969" y="0"/>
                      </a:moveTo>
                      <a:cubicBezTo>
                        <a:pt x="1001" y="0"/>
                        <a:pt x="1" y="2369"/>
                        <a:pt x="1402" y="3736"/>
                      </a:cubicBezTo>
                      <a:cubicBezTo>
                        <a:pt x="1844" y="4190"/>
                        <a:pt x="2395" y="4392"/>
                        <a:pt x="2938" y="4392"/>
                      </a:cubicBezTo>
                      <a:cubicBezTo>
                        <a:pt x="4072" y="4392"/>
                        <a:pt x="5171" y="3510"/>
                        <a:pt x="5171" y="2202"/>
                      </a:cubicBezTo>
                      <a:cubicBezTo>
                        <a:pt x="5171" y="968"/>
                        <a:pt x="4170" y="0"/>
                        <a:pt x="2969"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p:cNvSpPr/>
                <p:nvPr/>
              </p:nvSpPr>
              <p:spPr>
                <a:xfrm>
                  <a:off x="7487638"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41"/>
                <p:cNvSpPr/>
                <p:nvPr/>
              </p:nvSpPr>
              <p:spPr>
                <a:xfrm>
                  <a:off x="8876963" y="316475"/>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41"/>
                <p:cNvSpPr/>
                <p:nvPr/>
              </p:nvSpPr>
              <p:spPr>
                <a:xfrm>
                  <a:off x="8876963"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41"/>
                <p:cNvSpPr/>
                <p:nvPr/>
              </p:nvSpPr>
              <p:spPr>
                <a:xfrm>
                  <a:off x="8909488" y="283950"/>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41"/>
                <p:cNvSpPr/>
                <p:nvPr/>
              </p:nvSpPr>
              <p:spPr>
                <a:xfrm>
                  <a:off x="8909488" y="283950"/>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41"/>
                <p:cNvSpPr/>
                <p:nvPr/>
              </p:nvSpPr>
              <p:spPr>
                <a:xfrm>
                  <a:off x="7670263" y="541600"/>
                  <a:ext cx="1089150" cy="35925"/>
                </a:xfrm>
                <a:custGeom>
                  <a:avLst/>
                  <a:gdLst/>
                  <a:ahLst/>
                  <a:cxnLst/>
                  <a:rect l="l" t="t" r="r" b="b"/>
                  <a:pathLst>
                    <a:path w="43566" h="1437" extrusionOk="0">
                      <a:moveTo>
                        <a:pt x="680" y="0"/>
                      </a:moveTo>
                      <a:cubicBezTo>
                        <a:pt x="304" y="0"/>
                        <a:pt x="1" y="321"/>
                        <a:pt x="1" y="703"/>
                      </a:cubicBezTo>
                      <a:cubicBezTo>
                        <a:pt x="1" y="1103"/>
                        <a:pt x="334" y="1437"/>
                        <a:pt x="735" y="1437"/>
                      </a:cubicBezTo>
                      <a:lnTo>
                        <a:pt x="42831" y="1437"/>
                      </a:lnTo>
                      <a:cubicBezTo>
                        <a:pt x="43232" y="1437"/>
                        <a:pt x="43565" y="1103"/>
                        <a:pt x="43565" y="703"/>
                      </a:cubicBezTo>
                      <a:cubicBezTo>
                        <a:pt x="43565" y="303"/>
                        <a:pt x="43232" y="2"/>
                        <a:pt x="42831" y="2"/>
                      </a:cubicBezTo>
                      <a:lnTo>
                        <a:pt x="735" y="2"/>
                      </a:lnTo>
                      <a:cubicBezTo>
                        <a:pt x="716" y="1"/>
                        <a:pt x="698" y="0"/>
                        <a:pt x="680"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41"/>
                <p:cNvSpPr/>
                <p:nvPr/>
              </p:nvSpPr>
              <p:spPr>
                <a:xfrm>
                  <a:off x="8065563" y="504125"/>
                  <a:ext cx="128450" cy="110600"/>
                </a:xfrm>
                <a:custGeom>
                  <a:avLst/>
                  <a:gdLst/>
                  <a:ahLst/>
                  <a:cxnLst/>
                  <a:rect l="l" t="t" r="r" b="b"/>
                  <a:pathLst>
                    <a:path w="5138" h="4424" extrusionOk="0">
                      <a:moveTo>
                        <a:pt x="2936" y="0"/>
                      </a:moveTo>
                      <a:cubicBezTo>
                        <a:pt x="1001" y="0"/>
                        <a:pt x="0" y="2402"/>
                        <a:pt x="1401" y="3770"/>
                      </a:cubicBezTo>
                      <a:cubicBezTo>
                        <a:pt x="1843" y="4222"/>
                        <a:pt x="2388" y="4424"/>
                        <a:pt x="2925" y="4424"/>
                      </a:cubicBezTo>
                      <a:cubicBezTo>
                        <a:pt x="4051" y="4424"/>
                        <a:pt x="5137" y="3535"/>
                        <a:pt x="5137" y="2202"/>
                      </a:cubicBezTo>
                      <a:cubicBezTo>
                        <a:pt x="5137"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41"/>
                <p:cNvSpPr/>
                <p:nvPr/>
              </p:nvSpPr>
              <p:spPr>
                <a:xfrm>
                  <a:off x="7487638" y="802658"/>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41"/>
                <p:cNvSpPr/>
                <p:nvPr/>
              </p:nvSpPr>
              <p:spPr>
                <a:xfrm>
                  <a:off x="8876963" y="559150"/>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1"/>
                <p:cNvSpPr/>
                <p:nvPr/>
              </p:nvSpPr>
              <p:spPr>
                <a:xfrm>
                  <a:off x="8876963" y="5591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41"/>
                <p:cNvSpPr/>
                <p:nvPr/>
              </p:nvSpPr>
              <p:spPr>
                <a:xfrm>
                  <a:off x="8909488" y="526625"/>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41"/>
                <p:cNvSpPr/>
                <p:nvPr/>
              </p:nvSpPr>
              <p:spPr>
                <a:xfrm>
                  <a:off x="8909488" y="526625"/>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41"/>
                <p:cNvSpPr/>
                <p:nvPr/>
              </p:nvSpPr>
              <p:spPr>
                <a:xfrm>
                  <a:off x="7670263" y="784325"/>
                  <a:ext cx="1089150" cy="36700"/>
                </a:xfrm>
                <a:custGeom>
                  <a:avLst/>
                  <a:gdLst/>
                  <a:ahLst/>
                  <a:cxnLst/>
                  <a:rect l="l" t="t" r="r" b="b"/>
                  <a:pathLst>
                    <a:path w="43566" h="1468" extrusionOk="0">
                      <a:moveTo>
                        <a:pt x="735" y="0"/>
                      </a:moveTo>
                      <a:cubicBezTo>
                        <a:pt x="334" y="0"/>
                        <a:pt x="1" y="334"/>
                        <a:pt x="1" y="734"/>
                      </a:cubicBezTo>
                      <a:cubicBezTo>
                        <a:pt x="1" y="1134"/>
                        <a:pt x="334" y="1468"/>
                        <a:pt x="735" y="1468"/>
                      </a:cubicBezTo>
                      <a:lnTo>
                        <a:pt x="42831" y="1468"/>
                      </a:lnTo>
                      <a:cubicBezTo>
                        <a:pt x="43232" y="1468"/>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41"/>
                <p:cNvSpPr/>
                <p:nvPr/>
              </p:nvSpPr>
              <p:spPr>
                <a:xfrm>
                  <a:off x="7867913" y="747625"/>
                  <a:ext cx="128450" cy="110250"/>
                </a:xfrm>
                <a:custGeom>
                  <a:avLst/>
                  <a:gdLst/>
                  <a:ahLst/>
                  <a:cxnLst/>
                  <a:rect l="l" t="t" r="r" b="b"/>
                  <a:pathLst>
                    <a:path w="5138" h="4410" extrusionOk="0">
                      <a:moveTo>
                        <a:pt x="2936" y="1"/>
                      </a:moveTo>
                      <a:cubicBezTo>
                        <a:pt x="968" y="1"/>
                        <a:pt x="1" y="2369"/>
                        <a:pt x="1368" y="3770"/>
                      </a:cubicBezTo>
                      <a:cubicBezTo>
                        <a:pt x="1820" y="4211"/>
                        <a:pt x="2373" y="4409"/>
                        <a:pt x="2914" y="4409"/>
                      </a:cubicBezTo>
                      <a:cubicBezTo>
                        <a:pt x="4051" y="4409"/>
                        <a:pt x="5138" y="3535"/>
                        <a:pt x="5138" y="2202"/>
                      </a:cubicBezTo>
                      <a:cubicBezTo>
                        <a:pt x="5138" y="1001"/>
                        <a:pt x="4137" y="1"/>
                        <a:pt x="293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1"/>
                <p:cNvSpPr/>
                <p:nvPr/>
              </p:nvSpPr>
              <p:spPr>
                <a:xfrm>
                  <a:off x="8876963" y="8026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41"/>
                <p:cNvSpPr/>
                <p:nvPr/>
              </p:nvSpPr>
              <p:spPr>
                <a:xfrm>
                  <a:off x="8876963" y="8026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41"/>
                <p:cNvSpPr/>
                <p:nvPr/>
              </p:nvSpPr>
              <p:spPr>
                <a:xfrm>
                  <a:off x="8909488" y="770150"/>
                  <a:ext cx="25" cy="65075"/>
                </a:xfrm>
                <a:custGeom>
                  <a:avLst/>
                  <a:gdLst/>
                  <a:ahLst/>
                  <a:cxnLst/>
                  <a:rect l="l" t="t" r="r" b="b"/>
                  <a:pathLst>
                    <a:path w="1" h="2603" extrusionOk="0">
                      <a:moveTo>
                        <a:pt x="1" y="0"/>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41"/>
                <p:cNvSpPr/>
                <p:nvPr/>
              </p:nvSpPr>
              <p:spPr>
                <a:xfrm>
                  <a:off x="8909488" y="770150"/>
                  <a:ext cx="25" cy="65075"/>
                </a:xfrm>
                <a:custGeom>
                  <a:avLst/>
                  <a:gdLst/>
                  <a:ahLst/>
                  <a:cxnLst/>
                  <a:rect l="l" t="t" r="r" b="b"/>
                  <a:pathLst>
                    <a:path w="1" h="2603" fill="none" extrusionOk="0">
                      <a:moveTo>
                        <a:pt x="1" y="0"/>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41"/>
                <p:cNvSpPr/>
                <p:nvPr/>
              </p:nvSpPr>
              <p:spPr>
                <a:xfrm>
                  <a:off x="7670263" y="1027825"/>
                  <a:ext cx="1089150" cy="35875"/>
                </a:xfrm>
                <a:custGeom>
                  <a:avLst/>
                  <a:gdLst/>
                  <a:ahLst/>
                  <a:cxnLst/>
                  <a:rect l="l" t="t" r="r" b="b"/>
                  <a:pathLst>
                    <a:path w="43566" h="1435" extrusionOk="0">
                      <a:moveTo>
                        <a:pt x="735" y="1"/>
                      </a:moveTo>
                      <a:cubicBezTo>
                        <a:pt x="334" y="1"/>
                        <a:pt x="1" y="334"/>
                        <a:pt x="1" y="734"/>
                      </a:cubicBezTo>
                      <a:cubicBezTo>
                        <a:pt x="1" y="1135"/>
                        <a:pt x="334" y="1435"/>
                        <a:pt x="735" y="1435"/>
                      </a:cubicBezTo>
                      <a:lnTo>
                        <a:pt x="42831" y="1435"/>
                      </a:lnTo>
                      <a:cubicBezTo>
                        <a:pt x="43232" y="1435"/>
                        <a:pt x="43565" y="1135"/>
                        <a:pt x="43565" y="734"/>
                      </a:cubicBezTo>
                      <a:cubicBezTo>
                        <a:pt x="43565" y="334"/>
                        <a:pt x="43232" y="1"/>
                        <a:pt x="42831"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41"/>
                <p:cNvSpPr/>
                <p:nvPr/>
              </p:nvSpPr>
              <p:spPr>
                <a:xfrm>
                  <a:off x="8235688" y="991125"/>
                  <a:ext cx="128450" cy="109825"/>
                </a:xfrm>
                <a:custGeom>
                  <a:avLst/>
                  <a:gdLst/>
                  <a:ahLst/>
                  <a:cxnLst/>
                  <a:rect l="l" t="t" r="r" b="b"/>
                  <a:pathLst>
                    <a:path w="5138" h="4393" extrusionOk="0">
                      <a:moveTo>
                        <a:pt x="2935" y="1"/>
                      </a:moveTo>
                      <a:cubicBezTo>
                        <a:pt x="967" y="1"/>
                        <a:pt x="0" y="2369"/>
                        <a:pt x="1368" y="3737"/>
                      </a:cubicBezTo>
                      <a:cubicBezTo>
                        <a:pt x="1821" y="4190"/>
                        <a:pt x="2376" y="4392"/>
                        <a:pt x="2919" y="4392"/>
                      </a:cubicBezTo>
                      <a:cubicBezTo>
                        <a:pt x="4054" y="4392"/>
                        <a:pt x="5137" y="3511"/>
                        <a:pt x="5137" y="2202"/>
                      </a:cubicBezTo>
                      <a:cubicBezTo>
                        <a:pt x="5137" y="968"/>
                        <a:pt x="4170" y="1"/>
                        <a:pt x="2935"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41"/>
                <p:cNvSpPr/>
                <p:nvPr/>
              </p:nvSpPr>
              <p:spPr>
                <a:xfrm>
                  <a:off x="8876963" y="10461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41"/>
                <p:cNvSpPr/>
                <p:nvPr/>
              </p:nvSpPr>
              <p:spPr>
                <a:xfrm>
                  <a:off x="8876963" y="10461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41"/>
                <p:cNvSpPr/>
                <p:nvPr/>
              </p:nvSpPr>
              <p:spPr>
                <a:xfrm>
                  <a:off x="8909488" y="1013650"/>
                  <a:ext cx="25" cy="65075"/>
                </a:xfrm>
                <a:custGeom>
                  <a:avLst/>
                  <a:gdLst/>
                  <a:ahLst/>
                  <a:cxnLst/>
                  <a:rect l="l" t="t" r="r" b="b"/>
                  <a:pathLst>
                    <a:path w="1" h="2603" extrusionOk="0">
                      <a:moveTo>
                        <a:pt x="1" y="1"/>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41"/>
                <p:cNvSpPr/>
                <p:nvPr/>
              </p:nvSpPr>
              <p:spPr>
                <a:xfrm>
                  <a:off x="8909488" y="1013650"/>
                  <a:ext cx="25" cy="65075"/>
                </a:xfrm>
                <a:custGeom>
                  <a:avLst/>
                  <a:gdLst/>
                  <a:ahLst/>
                  <a:cxnLst/>
                  <a:rect l="l" t="t" r="r" b="b"/>
                  <a:pathLst>
                    <a:path w="1" h="2603" fill="none" extrusionOk="0">
                      <a:moveTo>
                        <a:pt x="1" y="1"/>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41"/>
                <p:cNvSpPr/>
                <p:nvPr/>
              </p:nvSpPr>
              <p:spPr>
                <a:xfrm>
                  <a:off x="7487638" y="559567"/>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1"/>
                <p:cNvSpPr/>
                <p:nvPr/>
              </p:nvSpPr>
              <p:spPr>
                <a:xfrm>
                  <a:off x="7487638" y="10457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5" name="Google Shape;425;p41"/>
            <p:cNvGrpSpPr/>
            <p:nvPr/>
          </p:nvGrpSpPr>
          <p:grpSpPr>
            <a:xfrm>
              <a:off x="5657488" y="860177"/>
              <a:ext cx="1869520" cy="3423146"/>
              <a:chOff x="3194125" y="1741700"/>
              <a:chExt cx="1204200" cy="2204925"/>
            </a:xfrm>
          </p:grpSpPr>
          <p:sp>
            <p:nvSpPr>
              <p:cNvPr id="426" name="Google Shape;426;p41"/>
              <p:cNvSpPr/>
              <p:nvPr/>
            </p:nvSpPr>
            <p:spPr>
              <a:xfrm>
                <a:off x="4271550" y="18142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41"/>
              <p:cNvSpPr/>
              <p:nvPr/>
            </p:nvSpPr>
            <p:spPr>
              <a:xfrm>
                <a:off x="4271550" y="18142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41"/>
              <p:cNvSpPr/>
              <p:nvPr/>
            </p:nvSpPr>
            <p:spPr>
              <a:xfrm>
                <a:off x="4271550" y="20577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41"/>
              <p:cNvSpPr/>
              <p:nvPr/>
            </p:nvSpPr>
            <p:spPr>
              <a:xfrm>
                <a:off x="4271550" y="20577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41"/>
              <p:cNvSpPr/>
              <p:nvPr/>
            </p:nvSpPr>
            <p:spPr>
              <a:xfrm>
                <a:off x="3194125" y="1741700"/>
                <a:ext cx="1204200" cy="2204925"/>
              </a:xfrm>
              <a:custGeom>
                <a:avLst/>
                <a:gdLst/>
                <a:ahLst/>
                <a:cxnLst/>
                <a:rect l="l" t="t" r="r" b="b"/>
                <a:pathLst>
                  <a:path w="48168" h="88197" extrusionOk="0">
                    <a:moveTo>
                      <a:pt x="5004" y="0"/>
                    </a:moveTo>
                    <a:cubicBezTo>
                      <a:pt x="2235" y="0"/>
                      <a:pt x="0" y="2235"/>
                      <a:pt x="0" y="5004"/>
                    </a:cubicBezTo>
                    <a:lnTo>
                      <a:pt x="0" y="83193"/>
                    </a:lnTo>
                    <a:cubicBezTo>
                      <a:pt x="0" y="85962"/>
                      <a:pt x="2235" y="88197"/>
                      <a:pt x="5004" y="88197"/>
                    </a:cubicBezTo>
                    <a:lnTo>
                      <a:pt x="43164" y="88197"/>
                    </a:lnTo>
                    <a:cubicBezTo>
                      <a:pt x="45933" y="88197"/>
                      <a:pt x="48168" y="85962"/>
                      <a:pt x="48168" y="83193"/>
                    </a:cubicBezTo>
                    <a:lnTo>
                      <a:pt x="48168" y="5004"/>
                    </a:lnTo>
                    <a:cubicBezTo>
                      <a:pt x="48168" y="2235"/>
                      <a:pt x="45933" y="0"/>
                      <a:pt x="4316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41"/>
              <p:cNvSpPr/>
              <p:nvPr/>
            </p:nvSpPr>
            <p:spPr>
              <a:xfrm>
                <a:off x="3258325" y="1905975"/>
                <a:ext cx="1075800" cy="1813825"/>
              </a:xfrm>
              <a:custGeom>
                <a:avLst/>
                <a:gdLst/>
                <a:ahLst/>
                <a:cxnLst/>
                <a:rect l="l" t="t" r="r" b="b"/>
                <a:pathLst>
                  <a:path w="43032" h="72553" extrusionOk="0">
                    <a:moveTo>
                      <a:pt x="3203" y="0"/>
                    </a:moveTo>
                    <a:cubicBezTo>
                      <a:pt x="1435" y="0"/>
                      <a:pt x="1" y="1435"/>
                      <a:pt x="1" y="3203"/>
                    </a:cubicBezTo>
                    <a:lnTo>
                      <a:pt x="1" y="69350"/>
                    </a:lnTo>
                    <a:cubicBezTo>
                      <a:pt x="1" y="71118"/>
                      <a:pt x="1435" y="72552"/>
                      <a:pt x="3203" y="72552"/>
                    </a:cubicBezTo>
                    <a:lnTo>
                      <a:pt x="39829" y="72552"/>
                    </a:lnTo>
                    <a:cubicBezTo>
                      <a:pt x="41597" y="72552"/>
                      <a:pt x="43031" y="71118"/>
                      <a:pt x="43031" y="69350"/>
                    </a:cubicBezTo>
                    <a:lnTo>
                      <a:pt x="43031" y="3203"/>
                    </a:lnTo>
                    <a:cubicBezTo>
                      <a:pt x="43031" y="1435"/>
                      <a:pt x="41597" y="0"/>
                      <a:pt x="398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1"/>
              <p:cNvSpPr/>
              <p:nvPr/>
            </p:nvSpPr>
            <p:spPr>
              <a:xfrm>
                <a:off x="3568550" y="1809225"/>
                <a:ext cx="455350" cy="45075"/>
              </a:xfrm>
              <a:custGeom>
                <a:avLst/>
                <a:gdLst/>
                <a:ahLst/>
                <a:cxnLst/>
                <a:rect l="l" t="t" r="r" b="b"/>
                <a:pathLst>
                  <a:path w="18214" h="1803" extrusionOk="0">
                    <a:moveTo>
                      <a:pt x="868" y="1"/>
                    </a:moveTo>
                    <a:cubicBezTo>
                      <a:pt x="368" y="1"/>
                      <a:pt x="1" y="401"/>
                      <a:pt x="1" y="902"/>
                    </a:cubicBezTo>
                    <a:cubicBezTo>
                      <a:pt x="1" y="1402"/>
                      <a:pt x="368" y="1802"/>
                      <a:pt x="868" y="1802"/>
                    </a:cubicBezTo>
                    <a:lnTo>
                      <a:pt x="17346" y="1802"/>
                    </a:lnTo>
                    <a:cubicBezTo>
                      <a:pt x="17847" y="1802"/>
                      <a:pt x="18214" y="1402"/>
                      <a:pt x="18214" y="902"/>
                    </a:cubicBezTo>
                    <a:cubicBezTo>
                      <a:pt x="18214" y="401"/>
                      <a:pt x="17847" y="1"/>
                      <a:pt x="17346"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1"/>
              <p:cNvSpPr/>
              <p:nvPr/>
            </p:nvSpPr>
            <p:spPr>
              <a:xfrm>
                <a:off x="3735350" y="3783150"/>
                <a:ext cx="105925" cy="90850"/>
              </a:xfrm>
              <a:custGeom>
                <a:avLst/>
                <a:gdLst/>
                <a:ahLst/>
                <a:cxnLst/>
                <a:rect l="l" t="t" r="r" b="b"/>
                <a:pathLst>
                  <a:path w="4237" h="3634" extrusionOk="0">
                    <a:moveTo>
                      <a:pt x="2435" y="1"/>
                    </a:moveTo>
                    <a:cubicBezTo>
                      <a:pt x="834" y="1"/>
                      <a:pt x="0" y="1935"/>
                      <a:pt x="1168" y="3103"/>
                    </a:cubicBezTo>
                    <a:cubicBezTo>
                      <a:pt x="1534" y="3469"/>
                      <a:pt x="1983" y="3633"/>
                      <a:pt x="2424" y="3633"/>
                    </a:cubicBezTo>
                    <a:cubicBezTo>
                      <a:pt x="3349" y="3633"/>
                      <a:pt x="4236" y="2909"/>
                      <a:pt x="4236" y="1802"/>
                    </a:cubicBezTo>
                    <a:cubicBezTo>
                      <a:pt x="4236" y="801"/>
                      <a:pt x="3436" y="1"/>
                      <a:pt x="2435"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41"/>
              <p:cNvSpPr/>
              <p:nvPr/>
            </p:nvSpPr>
            <p:spPr>
              <a:xfrm>
                <a:off x="3455150" y="3794000"/>
                <a:ext cx="64225" cy="25"/>
              </a:xfrm>
              <a:custGeom>
                <a:avLst/>
                <a:gdLst/>
                <a:ahLst/>
                <a:cxnLst/>
                <a:rect l="l" t="t" r="r" b="b"/>
                <a:pathLst>
                  <a:path w="2569" h="1" extrusionOk="0">
                    <a:moveTo>
                      <a:pt x="0" y="0"/>
                    </a:moveTo>
                    <a:lnTo>
                      <a:pt x="2569" y="0"/>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41"/>
              <p:cNvSpPr/>
              <p:nvPr/>
            </p:nvSpPr>
            <p:spPr>
              <a:xfrm>
                <a:off x="3455150" y="3794000"/>
                <a:ext cx="64225" cy="25"/>
              </a:xfrm>
              <a:custGeom>
                <a:avLst/>
                <a:gdLst/>
                <a:ahLst/>
                <a:cxnLst/>
                <a:rect l="l" t="t" r="r" b="b"/>
                <a:pathLst>
                  <a:path w="2569" h="1" fill="none" extrusionOk="0">
                    <a:moveTo>
                      <a:pt x="0" y="0"/>
                    </a:moveTo>
                    <a:lnTo>
                      <a:pt x="2569"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1"/>
              <p:cNvSpPr/>
              <p:nvPr/>
            </p:nvSpPr>
            <p:spPr>
              <a:xfrm>
                <a:off x="3455150" y="3828175"/>
                <a:ext cx="64225" cy="25"/>
              </a:xfrm>
              <a:custGeom>
                <a:avLst/>
                <a:gdLst/>
                <a:ahLst/>
                <a:cxnLst/>
                <a:rect l="l" t="t" r="r" b="b"/>
                <a:pathLst>
                  <a:path w="2569" h="1" extrusionOk="0">
                    <a:moveTo>
                      <a:pt x="0" y="1"/>
                    </a:moveTo>
                    <a:lnTo>
                      <a:pt x="2569" y="1"/>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41"/>
              <p:cNvSpPr/>
              <p:nvPr/>
            </p:nvSpPr>
            <p:spPr>
              <a:xfrm>
                <a:off x="3455150" y="3828175"/>
                <a:ext cx="64225" cy="25"/>
              </a:xfrm>
              <a:custGeom>
                <a:avLst/>
                <a:gdLst/>
                <a:ahLst/>
                <a:cxnLst/>
                <a:rect l="l" t="t" r="r" b="b"/>
                <a:pathLst>
                  <a:path w="2569" h="1" fill="none" extrusionOk="0">
                    <a:moveTo>
                      <a:pt x="0" y="1"/>
                    </a:moveTo>
                    <a:lnTo>
                      <a:pt x="2569"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41"/>
              <p:cNvSpPr/>
              <p:nvPr/>
            </p:nvSpPr>
            <p:spPr>
              <a:xfrm>
                <a:off x="4071400" y="3783150"/>
                <a:ext cx="65925" cy="90100"/>
              </a:xfrm>
              <a:custGeom>
                <a:avLst/>
                <a:gdLst/>
                <a:ahLst/>
                <a:cxnLst/>
                <a:rect l="l" t="t" r="r" b="b"/>
                <a:pathLst>
                  <a:path w="2637" h="3604" extrusionOk="0">
                    <a:moveTo>
                      <a:pt x="1" y="1"/>
                    </a:moveTo>
                    <a:lnTo>
                      <a:pt x="1" y="3603"/>
                    </a:lnTo>
                    <a:lnTo>
                      <a:pt x="2636" y="1802"/>
                    </a:lnTo>
                    <a:lnTo>
                      <a:pt x="1" y="1"/>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41"/>
              <p:cNvSpPr/>
              <p:nvPr/>
            </p:nvSpPr>
            <p:spPr>
              <a:xfrm>
                <a:off x="33459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41"/>
              <p:cNvSpPr/>
              <p:nvPr/>
            </p:nvSpPr>
            <p:spPr>
              <a:xfrm>
                <a:off x="36678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41"/>
              <p:cNvSpPr/>
              <p:nvPr/>
            </p:nvSpPr>
            <p:spPr>
              <a:xfrm>
                <a:off x="3989675" y="3342000"/>
                <a:ext cx="256875" cy="256875"/>
              </a:xfrm>
              <a:custGeom>
                <a:avLst/>
                <a:gdLst/>
                <a:ahLst/>
                <a:cxnLst/>
                <a:rect l="l" t="t" r="r" b="b"/>
                <a:pathLst>
                  <a:path w="10275" h="10275" extrusionOk="0">
                    <a:moveTo>
                      <a:pt x="2336" y="1"/>
                    </a:moveTo>
                    <a:cubicBezTo>
                      <a:pt x="1035" y="1"/>
                      <a:pt x="1" y="1068"/>
                      <a:pt x="1" y="2369"/>
                    </a:cubicBezTo>
                    <a:lnTo>
                      <a:pt x="1" y="7940"/>
                    </a:lnTo>
                    <a:cubicBezTo>
                      <a:pt x="1" y="9240"/>
                      <a:pt x="1035" y="10275"/>
                      <a:pt x="2336" y="10275"/>
                    </a:cubicBezTo>
                    <a:lnTo>
                      <a:pt x="7940" y="10275"/>
                    </a:lnTo>
                    <a:cubicBezTo>
                      <a:pt x="9241" y="10275"/>
                      <a:pt x="10275" y="9240"/>
                      <a:pt x="10275" y="7940"/>
                    </a:cubicBezTo>
                    <a:lnTo>
                      <a:pt x="10275" y="2369"/>
                    </a:lnTo>
                    <a:cubicBezTo>
                      <a:pt x="10275" y="1068"/>
                      <a:pt x="9241" y="1"/>
                      <a:pt x="7940"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41"/>
              <p:cNvSpPr/>
              <p:nvPr/>
            </p:nvSpPr>
            <p:spPr>
              <a:xfrm>
                <a:off x="33459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1"/>
              <p:cNvSpPr/>
              <p:nvPr/>
            </p:nvSpPr>
            <p:spPr>
              <a:xfrm>
                <a:off x="36678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41"/>
              <p:cNvSpPr/>
              <p:nvPr/>
            </p:nvSpPr>
            <p:spPr>
              <a:xfrm>
                <a:off x="3989675" y="3013425"/>
                <a:ext cx="256875" cy="256875"/>
              </a:xfrm>
              <a:custGeom>
                <a:avLst/>
                <a:gdLst/>
                <a:ahLst/>
                <a:cxnLst/>
                <a:rect l="l" t="t" r="r" b="b"/>
                <a:pathLst>
                  <a:path w="10275" h="10275" extrusionOk="0">
                    <a:moveTo>
                      <a:pt x="2336" y="1"/>
                    </a:moveTo>
                    <a:cubicBezTo>
                      <a:pt x="1035" y="1"/>
                      <a:pt x="1" y="1035"/>
                      <a:pt x="1" y="2336"/>
                    </a:cubicBezTo>
                    <a:lnTo>
                      <a:pt x="1" y="7940"/>
                    </a:lnTo>
                    <a:cubicBezTo>
                      <a:pt x="1" y="9241"/>
                      <a:pt x="1035" y="10275"/>
                      <a:pt x="2336" y="10275"/>
                    </a:cubicBezTo>
                    <a:lnTo>
                      <a:pt x="7940" y="10275"/>
                    </a:lnTo>
                    <a:cubicBezTo>
                      <a:pt x="9241" y="10275"/>
                      <a:pt x="10275" y="9241"/>
                      <a:pt x="10275" y="7940"/>
                    </a:cubicBezTo>
                    <a:lnTo>
                      <a:pt x="10275" y="2336"/>
                    </a:lnTo>
                    <a:cubicBezTo>
                      <a:pt x="10275" y="1035"/>
                      <a:pt x="9241" y="1"/>
                      <a:pt x="7940"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41"/>
              <p:cNvSpPr/>
              <p:nvPr/>
            </p:nvSpPr>
            <p:spPr>
              <a:xfrm>
                <a:off x="33459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41"/>
              <p:cNvSpPr/>
              <p:nvPr/>
            </p:nvSpPr>
            <p:spPr>
              <a:xfrm>
                <a:off x="36678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41"/>
              <p:cNvSpPr/>
              <p:nvPr/>
            </p:nvSpPr>
            <p:spPr>
              <a:xfrm>
                <a:off x="3989675" y="2684025"/>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41"/>
              <p:cNvSpPr/>
              <p:nvPr/>
            </p:nvSpPr>
            <p:spPr>
              <a:xfrm>
                <a:off x="33459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41"/>
              <p:cNvSpPr/>
              <p:nvPr/>
            </p:nvSpPr>
            <p:spPr>
              <a:xfrm>
                <a:off x="36678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41"/>
              <p:cNvSpPr/>
              <p:nvPr/>
            </p:nvSpPr>
            <p:spPr>
              <a:xfrm>
                <a:off x="3989675" y="2355450"/>
                <a:ext cx="256875" cy="256875"/>
              </a:xfrm>
              <a:custGeom>
                <a:avLst/>
                <a:gdLst/>
                <a:ahLst/>
                <a:cxnLst/>
                <a:rect l="l" t="t" r="r" b="b"/>
                <a:pathLst>
                  <a:path w="10275" h="10275" extrusionOk="0">
                    <a:moveTo>
                      <a:pt x="2336" y="1"/>
                    </a:moveTo>
                    <a:cubicBezTo>
                      <a:pt x="1035" y="1"/>
                      <a:pt x="1" y="1035"/>
                      <a:pt x="1" y="2369"/>
                    </a:cubicBezTo>
                    <a:lnTo>
                      <a:pt x="1" y="7940"/>
                    </a:lnTo>
                    <a:cubicBezTo>
                      <a:pt x="1" y="9241"/>
                      <a:pt x="1035" y="10275"/>
                      <a:pt x="2336" y="10275"/>
                    </a:cubicBezTo>
                    <a:lnTo>
                      <a:pt x="7940" y="10275"/>
                    </a:lnTo>
                    <a:cubicBezTo>
                      <a:pt x="9241" y="10275"/>
                      <a:pt x="10275" y="9241"/>
                      <a:pt x="10275" y="7940"/>
                    </a:cubicBezTo>
                    <a:lnTo>
                      <a:pt x="10275" y="2369"/>
                    </a:lnTo>
                    <a:cubicBezTo>
                      <a:pt x="10275" y="1035"/>
                      <a:pt x="9241" y="1"/>
                      <a:pt x="7940"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41"/>
              <p:cNvSpPr/>
              <p:nvPr/>
            </p:nvSpPr>
            <p:spPr>
              <a:xfrm>
                <a:off x="33459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41"/>
              <p:cNvSpPr/>
              <p:nvPr/>
            </p:nvSpPr>
            <p:spPr>
              <a:xfrm>
                <a:off x="36678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41"/>
              <p:cNvSpPr/>
              <p:nvPr/>
            </p:nvSpPr>
            <p:spPr>
              <a:xfrm>
                <a:off x="3989675" y="2026050"/>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 name="Google Shape;454;p41"/>
            <p:cNvGrpSpPr/>
            <p:nvPr/>
          </p:nvGrpSpPr>
          <p:grpSpPr>
            <a:xfrm>
              <a:off x="7974742" y="3946863"/>
              <a:ext cx="624625" cy="830925"/>
              <a:chOff x="4863650" y="3815375"/>
              <a:chExt cx="624625" cy="830925"/>
            </a:xfrm>
          </p:grpSpPr>
          <p:sp>
            <p:nvSpPr>
              <p:cNvPr id="455" name="Google Shape;455;p41"/>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41"/>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41"/>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41"/>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41"/>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41"/>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41"/>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 name="Google Shape;462;p41"/>
            <p:cNvGrpSpPr/>
            <p:nvPr/>
          </p:nvGrpSpPr>
          <p:grpSpPr>
            <a:xfrm>
              <a:off x="8029198" y="1633284"/>
              <a:ext cx="579793" cy="477211"/>
              <a:chOff x="4559250" y="2583950"/>
              <a:chExt cx="527900" cy="434500"/>
            </a:xfrm>
          </p:grpSpPr>
          <p:sp>
            <p:nvSpPr>
              <p:cNvPr id="463" name="Google Shape;463;p41"/>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41"/>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 name="Google Shape;465;p41"/>
            <p:cNvGrpSpPr/>
            <p:nvPr/>
          </p:nvGrpSpPr>
          <p:grpSpPr>
            <a:xfrm>
              <a:off x="7859321" y="2343951"/>
              <a:ext cx="919607" cy="794345"/>
              <a:chOff x="5203050" y="2778050"/>
              <a:chExt cx="837300" cy="723250"/>
            </a:xfrm>
          </p:grpSpPr>
          <p:sp>
            <p:nvSpPr>
              <p:cNvPr id="466" name="Google Shape;466;p41"/>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41"/>
              <p:cNvSpPr/>
              <p:nvPr/>
            </p:nvSpPr>
            <p:spPr>
              <a:xfrm>
                <a:off x="5611675"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8" name="Google Shape;468;p41"/>
            <p:cNvSpPr/>
            <p:nvPr/>
          </p:nvSpPr>
          <p:spPr>
            <a:xfrm>
              <a:off x="8148545" y="3371753"/>
              <a:ext cx="340748" cy="341654"/>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41"/>
            <p:cNvSpPr/>
            <p:nvPr/>
          </p:nvSpPr>
          <p:spPr>
            <a:xfrm>
              <a:off x="7097680" y="455093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41"/>
            <p:cNvSpPr/>
            <p:nvPr/>
          </p:nvSpPr>
          <p:spPr>
            <a:xfrm>
              <a:off x="6012324" y="365709"/>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41"/>
            <p:cNvSpPr/>
            <p:nvPr/>
          </p:nvSpPr>
          <p:spPr>
            <a:xfrm>
              <a:off x="6012324" y="4531613"/>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2" name="Google Shape;472;p41"/>
          <p:cNvSpPr/>
          <p:nvPr/>
        </p:nvSpPr>
        <p:spPr>
          <a:xfrm>
            <a:off x="218086" y="1092650"/>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8"/>
          <p:cNvSpPr/>
          <p:nvPr/>
        </p:nvSpPr>
        <p:spPr>
          <a:xfrm>
            <a:off x="365700" y="794227"/>
            <a:ext cx="4610700" cy="3573900"/>
          </a:xfrm>
          <a:prstGeom prst="roundRect">
            <a:avLst>
              <a:gd name="adj" fmla="val 3381"/>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pic>
        <p:nvPicPr>
          <p:cNvPr id="286" name="Google Shape;286;p38"/>
          <p:cNvPicPr preferRelativeResize="0"/>
          <p:nvPr/>
        </p:nvPicPr>
        <p:blipFill>
          <a:blip r:embed="rId3"/>
          <a:stretch>
            <a:fillRect/>
          </a:stretch>
        </p:blipFill>
        <p:spPr>
          <a:xfrm>
            <a:off x="5202301" y="1230750"/>
            <a:ext cx="3576000" cy="2682000"/>
          </a:xfrm>
          <a:prstGeom prst="roundRect">
            <a:avLst>
              <a:gd name="adj" fmla="val 4152"/>
            </a:avLst>
          </a:prstGeom>
          <a:noFill/>
          <a:ln w="19050" cap="flat" cmpd="sng">
            <a:solidFill>
              <a:schemeClr val="dk1"/>
            </a:solidFill>
            <a:prstDash val="solid"/>
            <a:round/>
            <a:headEnd type="none" w="sm" len="sm"/>
            <a:tailEnd type="none" w="sm" len="sm"/>
          </a:ln>
        </p:spPr>
      </p:pic>
      <p:sp>
        <p:nvSpPr>
          <p:cNvPr id="287" name="Google Shape;287;p38"/>
          <p:cNvSpPr txBox="1">
            <a:spLocks noGrp="1"/>
          </p:cNvSpPr>
          <p:nvPr>
            <p:ph type="subTitle" idx="1"/>
          </p:nvPr>
        </p:nvSpPr>
        <p:spPr>
          <a:xfrm>
            <a:off x="647335" y="1947865"/>
            <a:ext cx="3942600" cy="186433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b="1" dirty="0"/>
              <a:t>Team Name: </a:t>
            </a:r>
            <a:r>
              <a:rPr lang="en-US" dirty="0"/>
              <a:t>Caffeinated </a:t>
            </a:r>
            <a:r>
              <a:rPr lang="en-US" dirty="0" err="1"/>
              <a:t>Coderz</a:t>
            </a:r>
            <a:endParaRPr lang="en-US" dirty="0"/>
          </a:p>
          <a:p>
            <a:pPr marL="0" lvl="0" indent="0" algn="just" rtl="0">
              <a:spcBef>
                <a:spcPts val="0"/>
              </a:spcBef>
              <a:spcAft>
                <a:spcPts val="0"/>
              </a:spcAft>
              <a:buNone/>
            </a:pPr>
            <a:br>
              <a:rPr lang="en-US" b="1" dirty="0"/>
            </a:br>
            <a:r>
              <a:rPr lang="en-US" b="1" dirty="0"/>
              <a:t>Organization: </a:t>
            </a:r>
            <a:r>
              <a:rPr lang="en-US" dirty="0"/>
              <a:t>Ramrao Adik Institute of Technology, D Y Patil University, Navi Mumbai, Maharashtra</a:t>
            </a:r>
          </a:p>
          <a:p>
            <a:pPr marL="0" lvl="0" indent="0" algn="just" rtl="0">
              <a:spcBef>
                <a:spcPts val="0"/>
              </a:spcBef>
              <a:spcAft>
                <a:spcPts val="0"/>
              </a:spcAft>
              <a:buNone/>
            </a:pPr>
            <a:br>
              <a:rPr lang="en-US" b="1" dirty="0"/>
            </a:br>
            <a:r>
              <a:rPr lang="en-US" b="1" dirty="0"/>
              <a:t>Team Leader</a:t>
            </a:r>
            <a:r>
              <a:rPr lang="en-US" dirty="0"/>
              <a:t>: </a:t>
            </a:r>
            <a:r>
              <a:rPr lang="en-US" dirty="0" err="1"/>
              <a:t>Anuj</a:t>
            </a:r>
            <a:r>
              <a:rPr lang="en-US" dirty="0"/>
              <a:t> </a:t>
            </a:r>
            <a:r>
              <a:rPr lang="en-US" dirty="0" err="1"/>
              <a:t>Khanvilkar</a:t>
            </a:r>
            <a:endParaRPr dirty="0"/>
          </a:p>
        </p:txBody>
      </p:sp>
      <p:sp>
        <p:nvSpPr>
          <p:cNvPr id="288" name="Google Shape;288;p38"/>
          <p:cNvSpPr txBox="1">
            <a:spLocks noGrp="1"/>
          </p:cNvSpPr>
          <p:nvPr>
            <p:ph type="title"/>
          </p:nvPr>
        </p:nvSpPr>
        <p:spPr>
          <a:xfrm>
            <a:off x="699750" y="1251703"/>
            <a:ext cx="3942600" cy="47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grpSp>
        <p:nvGrpSpPr>
          <p:cNvPr id="289" name="Google Shape;289;p38"/>
          <p:cNvGrpSpPr/>
          <p:nvPr/>
        </p:nvGrpSpPr>
        <p:grpSpPr>
          <a:xfrm>
            <a:off x="1253425" y="370396"/>
            <a:ext cx="6637149" cy="4402709"/>
            <a:chOff x="1304387" y="764776"/>
            <a:chExt cx="6535200" cy="3679964"/>
          </a:xfrm>
        </p:grpSpPr>
        <p:cxnSp>
          <p:nvCxnSpPr>
            <p:cNvPr id="290" name="Google Shape;290;p38"/>
            <p:cNvCxnSpPr/>
            <p:nvPr/>
          </p:nvCxnSpPr>
          <p:spPr>
            <a:xfrm>
              <a:off x="1304387" y="4444740"/>
              <a:ext cx="6535200" cy="0"/>
            </a:xfrm>
            <a:prstGeom prst="straightConnector1">
              <a:avLst/>
            </a:prstGeom>
            <a:noFill/>
            <a:ln w="19050" cap="rnd" cmpd="sng">
              <a:solidFill>
                <a:schemeClr val="dk1"/>
              </a:solidFill>
              <a:prstDash val="solid"/>
              <a:round/>
              <a:headEnd type="none" w="med" len="med"/>
              <a:tailEnd type="none" w="med" len="med"/>
            </a:ln>
          </p:spPr>
        </p:cxnSp>
        <p:cxnSp>
          <p:nvCxnSpPr>
            <p:cNvPr id="291" name="Google Shape;291;p38"/>
            <p:cNvCxnSpPr/>
            <p:nvPr/>
          </p:nvCxnSpPr>
          <p:spPr>
            <a:xfrm>
              <a:off x="1304387" y="764776"/>
              <a:ext cx="6535200" cy="0"/>
            </a:xfrm>
            <a:prstGeom prst="straightConnector1">
              <a:avLst/>
            </a:prstGeom>
            <a:noFill/>
            <a:ln w="19050" cap="rnd" cmpd="sng">
              <a:solidFill>
                <a:schemeClr val="dk1"/>
              </a:solidFill>
              <a:prstDash val="solid"/>
              <a:round/>
              <a:headEnd type="none" w="med" len="med"/>
              <a:tailEnd type="none" w="med" len="med"/>
            </a:ln>
          </p:spPr>
        </p:cxnSp>
      </p:grpSp>
      <p:grpSp>
        <p:nvGrpSpPr>
          <p:cNvPr id="292" name="Google Shape;292;p38"/>
          <p:cNvGrpSpPr/>
          <p:nvPr/>
        </p:nvGrpSpPr>
        <p:grpSpPr>
          <a:xfrm>
            <a:off x="8473112" y="4111690"/>
            <a:ext cx="602100" cy="666100"/>
            <a:chOff x="1820650" y="1393100"/>
            <a:chExt cx="602100" cy="666100"/>
          </a:xfrm>
        </p:grpSpPr>
        <p:sp>
          <p:nvSpPr>
            <p:cNvPr id="293" name="Google Shape;293;p38"/>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 name="Google Shape;294;p38"/>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95" name="Google Shape;295;p38"/>
          <p:cNvGrpSpPr/>
          <p:nvPr/>
        </p:nvGrpSpPr>
        <p:grpSpPr>
          <a:xfrm>
            <a:off x="233672" y="4257711"/>
            <a:ext cx="761406" cy="647721"/>
            <a:chOff x="3475975" y="624225"/>
            <a:chExt cx="737225" cy="627150"/>
          </a:xfrm>
        </p:grpSpPr>
        <p:sp>
          <p:nvSpPr>
            <p:cNvPr id="296" name="Google Shape;296;p38"/>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297;p38"/>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38"/>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8"/>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0" name="Google Shape;300;p38"/>
          <p:cNvGrpSpPr/>
          <p:nvPr/>
        </p:nvGrpSpPr>
        <p:grpSpPr>
          <a:xfrm>
            <a:off x="8061237" y="445047"/>
            <a:ext cx="849091" cy="639458"/>
            <a:chOff x="1574625" y="624700"/>
            <a:chExt cx="822125" cy="619150"/>
          </a:xfrm>
        </p:grpSpPr>
        <p:sp>
          <p:nvSpPr>
            <p:cNvPr id="301" name="Google Shape;301;p38"/>
            <p:cNvSpPr/>
            <p:nvPr/>
          </p:nvSpPr>
          <p:spPr>
            <a:xfrm>
              <a:off x="1574625" y="624700"/>
              <a:ext cx="822125" cy="547350"/>
            </a:xfrm>
            <a:custGeom>
              <a:avLst/>
              <a:gdLst/>
              <a:ahLst/>
              <a:cxnLst/>
              <a:rect l="l" t="t" r="r" b="b"/>
              <a:pathLst>
                <a:path w="32885" h="21894" extrusionOk="0">
                  <a:moveTo>
                    <a:pt x="13561" y="1"/>
                  </a:moveTo>
                  <a:cubicBezTo>
                    <a:pt x="13302" y="1"/>
                    <a:pt x="13040" y="16"/>
                    <a:pt x="12776" y="48"/>
                  </a:cubicBezTo>
                  <a:cubicBezTo>
                    <a:pt x="9474" y="415"/>
                    <a:pt x="6972" y="3217"/>
                    <a:pt x="6972" y="6553"/>
                  </a:cubicBezTo>
                  <a:lnTo>
                    <a:pt x="6972" y="6920"/>
                  </a:lnTo>
                  <a:cubicBezTo>
                    <a:pt x="6372" y="6686"/>
                    <a:pt x="5771" y="6553"/>
                    <a:pt x="5138" y="6553"/>
                  </a:cubicBezTo>
                  <a:cubicBezTo>
                    <a:pt x="2336" y="6553"/>
                    <a:pt x="34" y="8788"/>
                    <a:pt x="34" y="11590"/>
                  </a:cubicBezTo>
                  <a:cubicBezTo>
                    <a:pt x="1" y="14392"/>
                    <a:pt x="2236" y="16693"/>
                    <a:pt x="5071" y="16727"/>
                  </a:cubicBezTo>
                  <a:cubicBezTo>
                    <a:pt x="4771" y="18962"/>
                    <a:pt x="6172" y="21097"/>
                    <a:pt x="8373" y="21730"/>
                  </a:cubicBezTo>
                  <a:cubicBezTo>
                    <a:pt x="8777" y="21840"/>
                    <a:pt x="9185" y="21893"/>
                    <a:pt x="9588" y="21893"/>
                  </a:cubicBezTo>
                  <a:cubicBezTo>
                    <a:pt x="11383" y="21893"/>
                    <a:pt x="13075" y="20845"/>
                    <a:pt x="13811" y="19128"/>
                  </a:cubicBezTo>
                  <a:cubicBezTo>
                    <a:pt x="14381" y="20490"/>
                    <a:pt x="15588" y="21125"/>
                    <a:pt x="16793" y="21125"/>
                  </a:cubicBezTo>
                  <a:cubicBezTo>
                    <a:pt x="18335" y="21125"/>
                    <a:pt x="19876" y="20085"/>
                    <a:pt x="20082" y="18194"/>
                  </a:cubicBezTo>
                  <a:cubicBezTo>
                    <a:pt x="21408" y="19659"/>
                    <a:pt x="23175" y="20351"/>
                    <a:pt x="24925" y="20351"/>
                  </a:cubicBezTo>
                  <a:cubicBezTo>
                    <a:pt x="27401" y="20351"/>
                    <a:pt x="29842" y="18967"/>
                    <a:pt x="30956" y="16426"/>
                  </a:cubicBezTo>
                  <a:cubicBezTo>
                    <a:pt x="32884" y="12071"/>
                    <a:pt x="29677" y="7186"/>
                    <a:pt x="24966" y="7186"/>
                  </a:cubicBezTo>
                  <a:cubicBezTo>
                    <a:pt x="24950" y="7186"/>
                    <a:pt x="24934" y="7186"/>
                    <a:pt x="24918" y="7187"/>
                  </a:cubicBezTo>
                  <a:cubicBezTo>
                    <a:pt x="24585" y="7187"/>
                    <a:pt x="24251" y="7220"/>
                    <a:pt x="23918" y="7253"/>
                  </a:cubicBezTo>
                  <a:cubicBezTo>
                    <a:pt x="24785" y="5474"/>
                    <a:pt x="23311" y="3944"/>
                    <a:pt x="21803" y="3944"/>
                  </a:cubicBezTo>
                  <a:cubicBezTo>
                    <a:pt x="21105" y="3944"/>
                    <a:pt x="20400" y="4271"/>
                    <a:pt x="19915" y="5052"/>
                  </a:cubicBezTo>
                  <a:cubicBezTo>
                    <a:pt x="19209" y="2074"/>
                    <a:pt x="16554" y="1"/>
                    <a:pt x="1356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38"/>
            <p:cNvSpPr/>
            <p:nvPr/>
          </p:nvSpPr>
          <p:spPr>
            <a:xfrm>
              <a:off x="1790625" y="837925"/>
              <a:ext cx="274375" cy="405925"/>
            </a:xfrm>
            <a:custGeom>
              <a:avLst/>
              <a:gdLst/>
              <a:ahLst/>
              <a:cxnLst/>
              <a:rect l="l" t="t" r="r" b="b"/>
              <a:pathLst>
                <a:path w="10975" h="16237" extrusionOk="0">
                  <a:moveTo>
                    <a:pt x="5471" y="0"/>
                  </a:moveTo>
                  <a:cubicBezTo>
                    <a:pt x="5196" y="0"/>
                    <a:pt x="4920" y="109"/>
                    <a:pt x="4704" y="325"/>
                  </a:cubicBezTo>
                  <a:lnTo>
                    <a:pt x="601" y="4462"/>
                  </a:lnTo>
                  <a:cubicBezTo>
                    <a:pt x="0" y="5062"/>
                    <a:pt x="167" y="5996"/>
                    <a:pt x="1268" y="5996"/>
                  </a:cubicBezTo>
                  <a:lnTo>
                    <a:pt x="3269" y="5996"/>
                  </a:lnTo>
                  <a:lnTo>
                    <a:pt x="3269" y="15169"/>
                  </a:lnTo>
                  <a:cubicBezTo>
                    <a:pt x="3269" y="15736"/>
                    <a:pt x="3736" y="16237"/>
                    <a:pt x="4337" y="16237"/>
                  </a:cubicBezTo>
                  <a:lnTo>
                    <a:pt x="6572" y="16237"/>
                  </a:lnTo>
                  <a:cubicBezTo>
                    <a:pt x="7172" y="16237"/>
                    <a:pt x="7672" y="15770"/>
                    <a:pt x="7672" y="15169"/>
                  </a:cubicBezTo>
                  <a:lnTo>
                    <a:pt x="7672" y="5996"/>
                  </a:lnTo>
                  <a:lnTo>
                    <a:pt x="9674" y="5996"/>
                  </a:lnTo>
                  <a:cubicBezTo>
                    <a:pt x="10775" y="5996"/>
                    <a:pt x="10975" y="5062"/>
                    <a:pt x="10374" y="4462"/>
                  </a:cubicBezTo>
                  <a:lnTo>
                    <a:pt x="6238" y="325"/>
                  </a:lnTo>
                  <a:cubicBezTo>
                    <a:pt x="6021" y="109"/>
                    <a:pt x="5746" y="0"/>
                    <a:pt x="5471"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3" name="Google Shape;303;p38"/>
          <p:cNvGrpSpPr/>
          <p:nvPr/>
        </p:nvGrpSpPr>
        <p:grpSpPr>
          <a:xfrm>
            <a:off x="233672" y="238069"/>
            <a:ext cx="719894" cy="639455"/>
            <a:chOff x="2696275" y="963625"/>
            <a:chExt cx="678825" cy="602975"/>
          </a:xfrm>
        </p:grpSpPr>
        <p:sp>
          <p:nvSpPr>
            <p:cNvPr id="304" name="Google Shape;304;p38"/>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38"/>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38"/>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07" name="Google Shape;307;p38"/>
          <p:cNvGrpSpPr/>
          <p:nvPr/>
        </p:nvGrpSpPr>
        <p:grpSpPr>
          <a:xfrm>
            <a:off x="8630696" y="2450077"/>
            <a:ext cx="295209" cy="296040"/>
            <a:chOff x="133738" y="317889"/>
            <a:chExt cx="460473" cy="461698"/>
          </a:xfrm>
        </p:grpSpPr>
        <p:sp>
          <p:nvSpPr>
            <p:cNvPr id="308" name="Google Shape;308;p38"/>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38"/>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10" name="Google Shape;310;p38"/>
          <p:cNvSpPr/>
          <p:nvPr/>
        </p:nvSpPr>
        <p:spPr>
          <a:xfrm>
            <a:off x="218088" y="3042482"/>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38"/>
          <p:cNvSpPr/>
          <p:nvPr/>
        </p:nvSpPr>
        <p:spPr>
          <a:xfrm>
            <a:off x="252263" y="184657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0971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2"/>
          <p:cNvSpPr/>
          <p:nvPr/>
        </p:nvSpPr>
        <p:spPr>
          <a:xfrm>
            <a:off x="365700" y="1212765"/>
            <a:ext cx="4611300" cy="3573900"/>
          </a:xfrm>
          <a:prstGeom prst="roundRect">
            <a:avLst>
              <a:gd name="adj" fmla="val 3982"/>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42"/>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42"/>
          <p:cNvGrpSpPr/>
          <p:nvPr/>
        </p:nvGrpSpPr>
        <p:grpSpPr>
          <a:xfrm>
            <a:off x="101750" y="922838"/>
            <a:ext cx="527900" cy="433675"/>
            <a:chOff x="2356025" y="3709750"/>
            <a:chExt cx="527900" cy="433675"/>
          </a:xfrm>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8" name="Google Shape;488;p42"/>
          <p:cNvSpPr txBox="1">
            <a:spLocks noGrp="1"/>
          </p:cNvSpPr>
          <p:nvPr>
            <p:ph type="body" idx="1"/>
          </p:nvPr>
        </p:nvSpPr>
        <p:spPr>
          <a:xfrm>
            <a:off x="727800" y="1301331"/>
            <a:ext cx="3844200" cy="3051082"/>
          </a:xfrm>
          <a:prstGeom prst="rect">
            <a:avLst/>
          </a:prstGeom>
        </p:spPr>
        <p:txBody>
          <a:bodyPr spcFirstLastPara="1" wrap="square" lIns="91425" tIns="91425" rIns="91425" bIns="91425" anchor="ctr" anchorCtr="0">
            <a:noAutofit/>
          </a:bodyPr>
          <a:lstStyle/>
          <a:p>
            <a:pPr algn="just"/>
            <a:r>
              <a:rPr lang="en-IN" dirty="0"/>
              <a:t>To conduct quiz easily and help to identity students level of understanding.</a:t>
            </a:r>
          </a:p>
          <a:p>
            <a:pPr marL="127000" indent="0" algn="just">
              <a:buNone/>
            </a:pPr>
            <a:endParaRPr lang="en-IN" dirty="0"/>
          </a:p>
          <a:p>
            <a:pPr algn="just"/>
            <a:r>
              <a:rPr lang="en-IN" dirty="0"/>
              <a:t>To help maintaining student attendance as well as performance record.</a:t>
            </a:r>
          </a:p>
          <a:p>
            <a:pPr marL="127000" indent="0" algn="just">
              <a:buNone/>
            </a:pPr>
            <a:endParaRPr lang="en-IN" dirty="0"/>
          </a:p>
          <a:p>
            <a:pPr algn="just"/>
            <a:r>
              <a:rPr lang="en-IN" dirty="0"/>
              <a:t>Efficient way for conducting exams and interaction than traditional pen paper method.</a:t>
            </a:r>
          </a:p>
        </p:txBody>
      </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TEACHERS</a:t>
            </a:r>
            <a:endParaRPr dirty="0"/>
          </a:p>
        </p:txBody>
      </p:sp>
      <p:pic>
        <p:nvPicPr>
          <p:cNvPr id="490" name="Google Shape;490;p42"/>
          <p:cNvPicPr preferRelativeResize="0"/>
          <p:nvPr/>
        </p:nvPicPr>
        <p:blipFill rotWithShape="1">
          <a:blip r:embed="rId3">
            <a:alphaModFix/>
          </a:blip>
          <a:srcRect t="12451" b="20961"/>
          <a:stretch/>
        </p:blipFill>
        <p:spPr>
          <a:xfrm>
            <a:off x="5202303" y="1203800"/>
            <a:ext cx="3576000" cy="3573900"/>
          </a:xfrm>
          <a:prstGeom prst="roundRect">
            <a:avLst>
              <a:gd name="adj" fmla="val 4152"/>
            </a:avLst>
          </a:prstGeom>
          <a:noFill/>
          <a:ln w="19050" cap="flat" cmpd="sng">
            <a:solidFill>
              <a:schemeClr val="dk1"/>
            </a:solidFill>
            <a:prstDash val="solid"/>
            <a:round/>
            <a:headEnd type="none" w="sm" len="sm"/>
            <a:tailEnd type="none" w="sm" len="sm"/>
          </a:ln>
        </p:spPr>
      </p:pic>
      <p:grpSp>
        <p:nvGrpSpPr>
          <p:cNvPr id="491" name="Google Shape;491;p42"/>
          <p:cNvGrpSpPr/>
          <p:nvPr/>
        </p:nvGrpSpPr>
        <p:grpSpPr>
          <a:xfrm>
            <a:off x="8562511" y="868628"/>
            <a:ext cx="431555" cy="432703"/>
            <a:chOff x="133738" y="317889"/>
            <a:chExt cx="460473" cy="461698"/>
          </a:xfrm>
        </p:grpSpPr>
        <p:sp>
          <p:nvSpPr>
            <p:cNvPr id="492" name="Google Shape;492;p42"/>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p:nvPr/>
        </p:nvSpPr>
        <p:spPr>
          <a:xfrm>
            <a:off x="365700" y="365700"/>
            <a:ext cx="4807500" cy="4412100"/>
          </a:xfrm>
          <a:prstGeom prst="roundRect">
            <a:avLst>
              <a:gd name="adj" fmla="val 3448"/>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41"/>
          <p:cNvSpPr/>
          <p:nvPr/>
        </p:nvSpPr>
        <p:spPr>
          <a:xfrm>
            <a:off x="559950" y="3728675"/>
            <a:ext cx="4419000" cy="855600"/>
          </a:xfrm>
          <a:prstGeom prst="roundRect">
            <a:avLst>
              <a:gd name="adj" fmla="val 12258"/>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89" name="Google Shape;389;p41"/>
          <p:cNvSpPr/>
          <p:nvPr/>
        </p:nvSpPr>
        <p:spPr>
          <a:xfrm flipH="1">
            <a:off x="2112900" y="559218"/>
            <a:ext cx="1313100" cy="13131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41"/>
          <p:cNvSpPr txBox="1">
            <a:spLocks noGrp="1"/>
          </p:cNvSpPr>
          <p:nvPr>
            <p:ph type="title"/>
          </p:nvPr>
        </p:nvSpPr>
        <p:spPr>
          <a:xfrm>
            <a:off x="559950" y="2038800"/>
            <a:ext cx="4419000" cy="15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Students</a:t>
            </a:r>
            <a:endParaRPr dirty="0"/>
          </a:p>
        </p:txBody>
      </p:sp>
      <p:sp>
        <p:nvSpPr>
          <p:cNvPr id="391" name="Google Shape;391;p41"/>
          <p:cNvSpPr txBox="1">
            <a:spLocks noGrp="1"/>
          </p:cNvSpPr>
          <p:nvPr>
            <p:ph type="title" idx="2"/>
          </p:nvPr>
        </p:nvSpPr>
        <p:spPr>
          <a:xfrm>
            <a:off x="2112900" y="752412"/>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92" name="Google Shape;392;p41"/>
          <p:cNvSpPr txBox="1">
            <a:spLocks noGrp="1"/>
          </p:cNvSpPr>
          <p:nvPr>
            <p:ph type="subTitle" idx="1"/>
          </p:nvPr>
        </p:nvSpPr>
        <p:spPr>
          <a:xfrm>
            <a:off x="706730" y="3831125"/>
            <a:ext cx="4011561" cy="6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Edu-Pro would help the students</a:t>
            </a:r>
            <a:endParaRPr dirty="0"/>
          </a:p>
        </p:txBody>
      </p:sp>
      <p:grpSp>
        <p:nvGrpSpPr>
          <p:cNvPr id="393" name="Google Shape;393;p41"/>
          <p:cNvGrpSpPr/>
          <p:nvPr/>
        </p:nvGrpSpPr>
        <p:grpSpPr>
          <a:xfrm>
            <a:off x="5657488" y="365695"/>
            <a:ext cx="3121440" cy="4412093"/>
            <a:chOff x="5657488" y="365695"/>
            <a:chExt cx="3121440" cy="4412093"/>
          </a:xfrm>
        </p:grpSpPr>
        <p:grpSp>
          <p:nvGrpSpPr>
            <p:cNvPr id="394" name="Google Shape;394;p41"/>
            <p:cNvGrpSpPr/>
            <p:nvPr/>
          </p:nvGrpSpPr>
          <p:grpSpPr>
            <a:xfrm>
              <a:off x="7161697" y="365695"/>
              <a:ext cx="1617002" cy="1034133"/>
              <a:chOff x="7336713" y="119675"/>
              <a:chExt cx="1756275" cy="1123325"/>
            </a:xfrm>
          </p:grpSpPr>
          <p:sp>
            <p:nvSpPr>
              <p:cNvPr id="395" name="Google Shape;395;p41"/>
              <p:cNvSpPr/>
              <p:nvPr/>
            </p:nvSpPr>
            <p:spPr>
              <a:xfrm>
                <a:off x="7336713" y="119675"/>
                <a:ext cx="1756275" cy="1123325"/>
              </a:xfrm>
              <a:custGeom>
                <a:avLst/>
                <a:gdLst/>
                <a:ahLst/>
                <a:cxnLst/>
                <a:rect l="l" t="t" r="r" b="b"/>
                <a:pathLst>
                  <a:path w="70251" h="44933" extrusionOk="0">
                    <a:moveTo>
                      <a:pt x="5004" y="1"/>
                    </a:moveTo>
                    <a:cubicBezTo>
                      <a:pt x="2235" y="1"/>
                      <a:pt x="0" y="2236"/>
                      <a:pt x="0" y="5004"/>
                    </a:cubicBezTo>
                    <a:lnTo>
                      <a:pt x="0" y="39929"/>
                    </a:lnTo>
                    <a:cubicBezTo>
                      <a:pt x="0" y="42698"/>
                      <a:pt x="2235" y="44933"/>
                      <a:pt x="5004" y="44933"/>
                    </a:cubicBezTo>
                    <a:lnTo>
                      <a:pt x="65247" y="44933"/>
                    </a:lnTo>
                    <a:cubicBezTo>
                      <a:pt x="68015" y="44933"/>
                      <a:pt x="70250" y="42698"/>
                      <a:pt x="70250" y="39929"/>
                    </a:cubicBezTo>
                    <a:lnTo>
                      <a:pt x="70250" y="5004"/>
                    </a:lnTo>
                    <a:cubicBezTo>
                      <a:pt x="70250" y="2236"/>
                      <a:pt x="68015" y="1"/>
                      <a:pt x="65247"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6" name="Google Shape;396;p41"/>
              <p:cNvGrpSpPr/>
              <p:nvPr/>
            </p:nvGrpSpPr>
            <p:grpSpPr>
              <a:xfrm>
                <a:off x="7487650" y="261588"/>
                <a:ext cx="1454400" cy="839500"/>
                <a:chOff x="7487638" y="261450"/>
                <a:chExt cx="1454400" cy="839500"/>
              </a:xfrm>
            </p:grpSpPr>
            <p:sp>
              <p:nvSpPr>
                <p:cNvPr id="397" name="Google Shape;397;p41"/>
                <p:cNvSpPr/>
                <p:nvPr/>
              </p:nvSpPr>
              <p:spPr>
                <a:xfrm>
                  <a:off x="7670263" y="298150"/>
                  <a:ext cx="1089150" cy="35875"/>
                </a:xfrm>
                <a:custGeom>
                  <a:avLst/>
                  <a:gdLst/>
                  <a:ahLst/>
                  <a:cxnLst/>
                  <a:rect l="l" t="t" r="r" b="b"/>
                  <a:pathLst>
                    <a:path w="43566" h="1435" extrusionOk="0">
                      <a:moveTo>
                        <a:pt x="735" y="0"/>
                      </a:moveTo>
                      <a:cubicBezTo>
                        <a:pt x="334" y="0"/>
                        <a:pt x="1" y="334"/>
                        <a:pt x="1" y="734"/>
                      </a:cubicBezTo>
                      <a:cubicBezTo>
                        <a:pt x="1" y="1134"/>
                        <a:pt x="334" y="1434"/>
                        <a:pt x="735" y="1434"/>
                      </a:cubicBezTo>
                      <a:lnTo>
                        <a:pt x="42831" y="1434"/>
                      </a:lnTo>
                      <a:cubicBezTo>
                        <a:pt x="43232" y="1434"/>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p:cNvSpPr/>
                <p:nvPr/>
              </p:nvSpPr>
              <p:spPr>
                <a:xfrm>
                  <a:off x="8360763" y="261450"/>
                  <a:ext cx="129275" cy="109800"/>
                </a:xfrm>
                <a:custGeom>
                  <a:avLst/>
                  <a:gdLst/>
                  <a:ahLst/>
                  <a:cxnLst/>
                  <a:rect l="l" t="t" r="r" b="b"/>
                  <a:pathLst>
                    <a:path w="5171" h="4392" extrusionOk="0">
                      <a:moveTo>
                        <a:pt x="2969" y="0"/>
                      </a:moveTo>
                      <a:cubicBezTo>
                        <a:pt x="1001" y="0"/>
                        <a:pt x="1" y="2369"/>
                        <a:pt x="1402" y="3736"/>
                      </a:cubicBezTo>
                      <a:cubicBezTo>
                        <a:pt x="1844" y="4190"/>
                        <a:pt x="2395" y="4392"/>
                        <a:pt x="2938" y="4392"/>
                      </a:cubicBezTo>
                      <a:cubicBezTo>
                        <a:pt x="4072" y="4392"/>
                        <a:pt x="5171" y="3510"/>
                        <a:pt x="5171" y="2202"/>
                      </a:cubicBezTo>
                      <a:cubicBezTo>
                        <a:pt x="5171" y="968"/>
                        <a:pt x="4170" y="0"/>
                        <a:pt x="2969"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p:cNvSpPr/>
                <p:nvPr/>
              </p:nvSpPr>
              <p:spPr>
                <a:xfrm>
                  <a:off x="7487638"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41"/>
                <p:cNvSpPr/>
                <p:nvPr/>
              </p:nvSpPr>
              <p:spPr>
                <a:xfrm>
                  <a:off x="8876963" y="316475"/>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41"/>
                <p:cNvSpPr/>
                <p:nvPr/>
              </p:nvSpPr>
              <p:spPr>
                <a:xfrm>
                  <a:off x="8876963"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41"/>
                <p:cNvSpPr/>
                <p:nvPr/>
              </p:nvSpPr>
              <p:spPr>
                <a:xfrm>
                  <a:off x="8909488" y="283950"/>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41"/>
                <p:cNvSpPr/>
                <p:nvPr/>
              </p:nvSpPr>
              <p:spPr>
                <a:xfrm>
                  <a:off x="8909488" y="283950"/>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41"/>
                <p:cNvSpPr/>
                <p:nvPr/>
              </p:nvSpPr>
              <p:spPr>
                <a:xfrm>
                  <a:off x="7670263" y="541600"/>
                  <a:ext cx="1089150" cy="35925"/>
                </a:xfrm>
                <a:custGeom>
                  <a:avLst/>
                  <a:gdLst/>
                  <a:ahLst/>
                  <a:cxnLst/>
                  <a:rect l="l" t="t" r="r" b="b"/>
                  <a:pathLst>
                    <a:path w="43566" h="1437" extrusionOk="0">
                      <a:moveTo>
                        <a:pt x="680" y="0"/>
                      </a:moveTo>
                      <a:cubicBezTo>
                        <a:pt x="304" y="0"/>
                        <a:pt x="1" y="321"/>
                        <a:pt x="1" y="703"/>
                      </a:cubicBezTo>
                      <a:cubicBezTo>
                        <a:pt x="1" y="1103"/>
                        <a:pt x="334" y="1437"/>
                        <a:pt x="735" y="1437"/>
                      </a:cubicBezTo>
                      <a:lnTo>
                        <a:pt x="42831" y="1437"/>
                      </a:lnTo>
                      <a:cubicBezTo>
                        <a:pt x="43232" y="1437"/>
                        <a:pt x="43565" y="1103"/>
                        <a:pt x="43565" y="703"/>
                      </a:cubicBezTo>
                      <a:cubicBezTo>
                        <a:pt x="43565" y="303"/>
                        <a:pt x="43232" y="2"/>
                        <a:pt x="42831" y="2"/>
                      </a:cubicBezTo>
                      <a:lnTo>
                        <a:pt x="735" y="2"/>
                      </a:lnTo>
                      <a:cubicBezTo>
                        <a:pt x="716" y="1"/>
                        <a:pt x="698" y="0"/>
                        <a:pt x="680"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41"/>
                <p:cNvSpPr/>
                <p:nvPr/>
              </p:nvSpPr>
              <p:spPr>
                <a:xfrm>
                  <a:off x="8065563" y="504125"/>
                  <a:ext cx="128450" cy="110600"/>
                </a:xfrm>
                <a:custGeom>
                  <a:avLst/>
                  <a:gdLst/>
                  <a:ahLst/>
                  <a:cxnLst/>
                  <a:rect l="l" t="t" r="r" b="b"/>
                  <a:pathLst>
                    <a:path w="5138" h="4424" extrusionOk="0">
                      <a:moveTo>
                        <a:pt x="2936" y="0"/>
                      </a:moveTo>
                      <a:cubicBezTo>
                        <a:pt x="1001" y="0"/>
                        <a:pt x="0" y="2402"/>
                        <a:pt x="1401" y="3770"/>
                      </a:cubicBezTo>
                      <a:cubicBezTo>
                        <a:pt x="1843" y="4222"/>
                        <a:pt x="2388" y="4424"/>
                        <a:pt x="2925" y="4424"/>
                      </a:cubicBezTo>
                      <a:cubicBezTo>
                        <a:pt x="4051" y="4424"/>
                        <a:pt x="5137" y="3535"/>
                        <a:pt x="5137" y="2202"/>
                      </a:cubicBezTo>
                      <a:cubicBezTo>
                        <a:pt x="5137"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41"/>
                <p:cNvSpPr/>
                <p:nvPr/>
              </p:nvSpPr>
              <p:spPr>
                <a:xfrm>
                  <a:off x="7487638" y="802658"/>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41"/>
                <p:cNvSpPr/>
                <p:nvPr/>
              </p:nvSpPr>
              <p:spPr>
                <a:xfrm>
                  <a:off x="8876963" y="559150"/>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1"/>
                <p:cNvSpPr/>
                <p:nvPr/>
              </p:nvSpPr>
              <p:spPr>
                <a:xfrm>
                  <a:off x="8876963" y="5591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41"/>
                <p:cNvSpPr/>
                <p:nvPr/>
              </p:nvSpPr>
              <p:spPr>
                <a:xfrm>
                  <a:off x="8909488" y="526625"/>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41"/>
                <p:cNvSpPr/>
                <p:nvPr/>
              </p:nvSpPr>
              <p:spPr>
                <a:xfrm>
                  <a:off x="8909488" y="526625"/>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41"/>
                <p:cNvSpPr/>
                <p:nvPr/>
              </p:nvSpPr>
              <p:spPr>
                <a:xfrm>
                  <a:off x="7670263" y="784325"/>
                  <a:ext cx="1089150" cy="36700"/>
                </a:xfrm>
                <a:custGeom>
                  <a:avLst/>
                  <a:gdLst/>
                  <a:ahLst/>
                  <a:cxnLst/>
                  <a:rect l="l" t="t" r="r" b="b"/>
                  <a:pathLst>
                    <a:path w="43566" h="1468" extrusionOk="0">
                      <a:moveTo>
                        <a:pt x="735" y="0"/>
                      </a:moveTo>
                      <a:cubicBezTo>
                        <a:pt x="334" y="0"/>
                        <a:pt x="1" y="334"/>
                        <a:pt x="1" y="734"/>
                      </a:cubicBezTo>
                      <a:cubicBezTo>
                        <a:pt x="1" y="1134"/>
                        <a:pt x="334" y="1468"/>
                        <a:pt x="735" y="1468"/>
                      </a:cubicBezTo>
                      <a:lnTo>
                        <a:pt x="42831" y="1468"/>
                      </a:lnTo>
                      <a:cubicBezTo>
                        <a:pt x="43232" y="1468"/>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41"/>
                <p:cNvSpPr/>
                <p:nvPr/>
              </p:nvSpPr>
              <p:spPr>
                <a:xfrm>
                  <a:off x="7867913" y="747625"/>
                  <a:ext cx="128450" cy="110250"/>
                </a:xfrm>
                <a:custGeom>
                  <a:avLst/>
                  <a:gdLst/>
                  <a:ahLst/>
                  <a:cxnLst/>
                  <a:rect l="l" t="t" r="r" b="b"/>
                  <a:pathLst>
                    <a:path w="5138" h="4410" extrusionOk="0">
                      <a:moveTo>
                        <a:pt x="2936" y="1"/>
                      </a:moveTo>
                      <a:cubicBezTo>
                        <a:pt x="968" y="1"/>
                        <a:pt x="1" y="2369"/>
                        <a:pt x="1368" y="3770"/>
                      </a:cubicBezTo>
                      <a:cubicBezTo>
                        <a:pt x="1820" y="4211"/>
                        <a:pt x="2373" y="4409"/>
                        <a:pt x="2914" y="4409"/>
                      </a:cubicBezTo>
                      <a:cubicBezTo>
                        <a:pt x="4051" y="4409"/>
                        <a:pt x="5138" y="3535"/>
                        <a:pt x="5138" y="2202"/>
                      </a:cubicBezTo>
                      <a:cubicBezTo>
                        <a:pt x="5138" y="1001"/>
                        <a:pt x="4137" y="1"/>
                        <a:pt x="293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1"/>
                <p:cNvSpPr/>
                <p:nvPr/>
              </p:nvSpPr>
              <p:spPr>
                <a:xfrm>
                  <a:off x="8876963" y="8026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41"/>
                <p:cNvSpPr/>
                <p:nvPr/>
              </p:nvSpPr>
              <p:spPr>
                <a:xfrm>
                  <a:off x="8876963" y="8026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41"/>
                <p:cNvSpPr/>
                <p:nvPr/>
              </p:nvSpPr>
              <p:spPr>
                <a:xfrm>
                  <a:off x="8909488" y="770150"/>
                  <a:ext cx="25" cy="65075"/>
                </a:xfrm>
                <a:custGeom>
                  <a:avLst/>
                  <a:gdLst/>
                  <a:ahLst/>
                  <a:cxnLst/>
                  <a:rect l="l" t="t" r="r" b="b"/>
                  <a:pathLst>
                    <a:path w="1" h="2603" extrusionOk="0">
                      <a:moveTo>
                        <a:pt x="1" y="0"/>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41"/>
                <p:cNvSpPr/>
                <p:nvPr/>
              </p:nvSpPr>
              <p:spPr>
                <a:xfrm>
                  <a:off x="8909488" y="770150"/>
                  <a:ext cx="25" cy="65075"/>
                </a:xfrm>
                <a:custGeom>
                  <a:avLst/>
                  <a:gdLst/>
                  <a:ahLst/>
                  <a:cxnLst/>
                  <a:rect l="l" t="t" r="r" b="b"/>
                  <a:pathLst>
                    <a:path w="1" h="2603" fill="none" extrusionOk="0">
                      <a:moveTo>
                        <a:pt x="1" y="0"/>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41"/>
                <p:cNvSpPr/>
                <p:nvPr/>
              </p:nvSpPr>
              <p:spPr>
                <a:xfrm>
                  <a:off x="7670263" y="1027825"/>
                  <a:ext cx="1089150" cy="35875"/>
                </a:xfrm>
                <a:custGeom>
                  <a:avLst/>
                  <a:gdLst/>
                  <a:ahLst/>
                  <a:cxnLst/>
                  <a:rect l="l" t="t" r="r" b="b"/>
                  <a:pathLst>
                    <a:path w="43566" h="1435" extrusionOk="0">
                      <a:moveTo>
                        <a:pt x="735" y="1"/>
                      </a:moveTo>
                      <a:cubicBezTo>
                        <a:pt x="334" y="1"/>
                        <a:pt x="1" y="334"/>
                        <a:pt x="1" y="734"/>
                      </a:cubicBezTo>
                      <a:cubicBezTo>
                        <a:pt x="1" y="1135"/>
                        <a:pt x="334" y="1435"/>
                        <a:pt x="735" y="1435"/>
                      </a:cubicBezTo>
                      <a:lnTo>
                        <a:pt x="42831" y="1435"/>
                      </a:lnTo>
                      <a:cubicBezTo>
                        <a:pt x="43232" y="1435"/>
                        <a:pt x="43565" y="1135"/>
                        <a:pt x="43565" y="734"/>
                      </a:cubicBezTo>
                      <a:cubicBezTo>
                        <a:pt x="43565" y="334"/>
                        <a:pt x="43232" y="1"/>
                        <a:pt x="42831"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41"/>
                <p:cNvSpPr/>
                <p:nvPr/>
              </p:nvSpPr>
              <p:spPr>
                <a:xfrm>
                  <a:off x="8235688" y="991125"/>
                  <a:ext cx="128450" cy="109825"/>
                </a:xfrm>
                <a:custGeom>
                  <a:avLst/>
                  <a:gdLst/>
                  <a:ahLst/>
                  <a:cxnLst/>
                  <a:rect l="l" t="t" r="r" b="b"/>
                  <a:pathLst>
                    <a:path w="5138" h="4393" extrusionOk="0">
                      <a:moveTo>
                        <a:pt x="2935" y="1"/>
                      </a:moveTo>
                      <a:cubicBezTo>
                        <a:pt x="967" y="1"/>
                        <a:pt x="0" y="2369"/>
                        <a:pt x="1368" y="3737"/>
                      </a:cubicBezTo>
                      <a:cubicBezTo>
                        <a:pt x="1821" y="4190"/>
                        <a:pt x="2376" y="4392"/>
                        <a:pt x="2919" y="4392"/>
                      </a:cubicBezTo>
                      <a:cubicBezTo>
                        <a:pt x="4054" y="4392"/>
                        <a:pt x="5137" y="3511"/>
                        <a:pt x="5137" y="2202"/>
                      </a:cubicBezTo>
                      <a:cubicBezTo>
                        <a:pt x="5137" y="968"/>
                        <a:pt x="4170" y="1"/>
                        <a:pt x="2935"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41"/>
                <p:cNvSpPr/>
                <p:nvPr/>
              </p:nvSpPr>
              <p:spPr>
                <a:xfrm>
                  <a:off x="8876963" y="10461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41"/>
                <p:cNvSpPr/>
                <p:nvPr/>
              </p:nvSpPr>
              <p:spPr>
                <a:xfrm>
                  <a:off x="8876963" y="10461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41"/>
                <p:cNvSpPr/>
                <p:nvPr/>
              </p:nvSpPr>
              <p:spPr>
                <a:xfrm>
                  <a:off x="8909488" y="1013650"/>
                  <a:ext cx="25" cy="65075"/>
                </a:xfrm>
                <a:custGeom>
                  <a:avLst/>
                  <a:gdLst/>
                  <a:ahLst/>
                  <a:cxnLst/>
                  <a:rect l="l" t="t" r="r" b="b"/>
                  <a:pathLst>
                    <a:path w="1" h="2603" extrusionOk="0">
                      <a:moveTo>
                        <a:pt x="1" y="1"/>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41"/>
                <p:cNvSpPr/>
                <p:nvPr/>
              </p:nvSpPr>
              <p:spPr>
                <a:xfrm>
                  <a:off x="8909488" y="1013650"/>
                  <a:ext cx="25" cy="65075"/>
                </a:xfrm>
                <a:custGeom>
                  <a:avLst/>
                  <a:gdLst/>
                  <a:ahLst/>
                  <a:cxnLst/>
                  <a:rect l="l" t="t" r="r" b="b"/>
                  <a:pathLst>
                    <a:path w="1" h="2603" fill="none" extrusionOk="0">
                      <a:moveTo>
                        <a:pt x="1" y="1"/>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41"/>
                <p:cNvSpPr/>
                <p:nvPr/>
              </p:nvSpPr>
              <p:spPr>
                <a:xfrm>
                  <a:off x="7487638" y="559567"/>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1"/>
                <p:cNvSpPr/>
                <p:nvPr/>
              </p:nvSpPr>
              <p:spPr>
                <a:xfrm>
                  <a:off x="7487638" y="10457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5" name="Google Shape;425;p41"/>
            <p:cNvGrpSpPr/>
            <p:nvPr/>
          </p:nvGrpSpPr>
          <p:grpSpPr>
            <a:xfrm>
              <a:off x="5657488" y="860177"/>
              <a:ext cx="1869520" cy="3423146"/>
              <a:chOff x="3194125" y="1741700"/>
              <a:chExt cx="1204200" cy="2204925"/>
            </a:xfrm>
          </p:grpSpPr>
          <p:sp>
            <p:nvSpPr>
              <p:cNvPr id="426" name="Google Shape;426;p41"/>
              <p:cNvSpPr/>
              <p:nvPr/>
            </p:nvSpPr>
            <p:spPr>
              <a:xfrm>
                <a:off x="4271550" y="18142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41"/>
              <p:cNvSpPr/>
              <p:nvPr/>
            </p:nvSpPr>
            <p:spPr>
              <a:xfrm>
                <a:off x="4271550" y="18142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41"/>
              <p:cNvSpPr/>
              <p:nvPr/>
            </p:nvSpPr>
            <p:spPr>
              <a:xfrm>
                <a:off x="4271550" y="20577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41"/>
              <p:cNvSpPr/>
              <p:nvPr/>
            </p:nvSpPr>
            <p:spPr>
              <a:xfrm>
                <a:off x="4271550" y="20577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41"/>
              <p:cNvSpPr/>
              <p:nvPr/>
            </p:nvSpPr>
            <p:spPr>
              <a:xfrm>
                <a:off x="3194125" y="1741700"/>
                <a:ext cx="1204200" cy="2204925"/>
              </a:xfrm>
              <a:custGeom>
                <a:avLst/>
                <a:gdLst/>
                <a:ahLst/>
                <a:cxnLst/>
                <a:rect l="l" t="t" r="r" b="b"/>
                <a:pathLst>
                  <a:path w="48168" h="88197" extrusionOk="0">
                    <a:moveTo>
                      <a:pt x="5004" y="0"/>
                    </a:moveTo>
                    <a:cubicBezTo>
                      <a:pt x="2235" y="0"/>
                      <a:pt x="0" y="2235"/>
                      <a:pt x="0" y="5004"/>
                    </a:cubicBezTo>
                    <a:lnTo>
                      <a:pt x="0" y="83193"/>
                    </a:lnTo>
                    <a:cubicBezTo>
                      <a:pt x="0" y="85962"/>
                      <a:pt x="2235" y="88197"/>
                      <a:pt x="5004" y="88197"/>
                    </a:cubicBezTo>
                    <a:lnTo>
                      <a:pt x="43164" y="88197"/>
                    </a:lnTo>
                    <a:cubicBezTo>
                      <a:pt x="45933" y="88197"/>
                      <a:pt x="48168" y="85962"/>
                      <a:pt x="48168" y="83193"/>
                    </a:cubicBezTo>
                    <a:lnTo>
                      <a:pt x="48168" y="5004"/>
                    </a:lnTo>
                    <a:cubicBezTo>
                      <a:pt x="48168" y="2235"/>
                      <a:pt x="45933" y="0"/>
                      <a:pt x="4316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41"/>
              <p:cNvSpPr/>
              <p:nvPr/>
            </p:nvSpPr>
            <p:spPr>
              <a:xfrm>
                <a:off x="3258325" y="1905975"/>
                <a:ext cx="1075800" cy="1813825"/>
              </a:xfrm>
              <a:custGeom>
                <a:avLst/>
                <a:gdLst/>
                <a:ahLst/>
                <a:cxnLst/>
                <a:rect l="l" t="t" r="r" b="b"/>
                <a:pathLst>
                  <a:path w="43032" h="72553" extrusionOk="0">
                    <a:moveTo>
                      <a:pt x="3203" y="0"/>
                    </a:moveTo>
                    <a:cubicBezTo>
                      <a:pt x="1435" y="0"/>
                      <a:pt x="1" y="1435"/>
                      <a:pt x="1" y="3203"/>
                    </a:cubicBezTo>
                    <a:lnTo>
                      <a:pt x="1" y="69350"/>
                    </a:lnTo>
                    <a:cubicBezTo>
                      <a:pt x="1" y="71118"/>
                      <a:pt x="1435" y="72552"/>
                      <a:pt x="3203" y="72552"/>
                    </a:cubicBezTo>
                    <a:lnTo>
                      <a:pt x="39829" y="72552"/>
                    </a:lnTo>
                    <a:cubicBezTo>
                      <a:pt x="41597" y="72552"/>
                      <a:pt x="43031" y="71118"/>
                      <a:pt x="43031" y="69350"/>
                    </a:cubicBezTo>
                    <a:lnTo>
                      <a:pt x="43031" y="3203"/>
                    </a:lnTo>
                    <a:cubicBezTo>
                      <a:pt x="43031" y="1435"/>
                      <a:pt x="41597" y="0"/>
                      <a:pt x="398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1"/>
              <p:cNvSpPr/>
              <p:nvPr/>
            </p:nvSpPr>
            <p:spPr>
              <a:xfrm>
                <a:off x="3568550" y="1809225"/>
                <a:ext cx="455350" cy="45075"/>
              </a:xfrm>
              <a:custGeom>
                <a:avLst/>
                <a:gdLst/>
                <a:ahLst/>
                <a:cxnLst/>
                <a:rect l="l" t="t" r="r" b="b"/>
                <a:pathLst>
                  <a:path w="18214" h="1803" extrusionOk="0">
                    <a:moveTo>
                      <a:pt x="868" y="1"/>
                    </a:moveTo>
                    <a:cubicBezTo>
                      <a:pt x="368" y="1"/>
                      <a:pt x="1" y="401"/>
                      <a:pt x="1" y="902"/>
                    </a:cubicBezTo>
                    <a:cubicBezTo>
                      <a:pt x="1" y="1402"/>
                      <a:pt x="368" y="1802"/>
                      <a:pt x="868" y="1802"/>
                    </a:cubicBezTo>
                    <a:lnTo>
                      <a:pt x="17346" y="1802"/>
                    </a:lnTo>
                    <a:cubicBezTo>
                      <a:pt x="17847" y="1802"/>
                      <a:pt x="18214" y="1402"/>
                      <a:pt x="18214" y="902"/>
                    </a:cubicBezTo>
                    <a:cubicBezTo>
                      <a:pt x="18214" y="401"/>
                      <a:pt x="17847" y="1"/>
                      <a:pt x="17346"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1"/>
              <p:cNvSpPr/>
              <p:nvPr/>
            </p:nvSpPr>
            <p:spPr>
              <a:xfrm>
                <a:off x="3735350" y="3783150"/>
                <a:ext cx="105925" cy="90850"/>
              </a:xfrm>
              <a:custGeom>
                <a:avLst/>
                <a:gdLst/>
                <a:ahLst/>
                <a:cxnLst/>
                <a:rect l="l" t="t" r="r" b="b"/>
                <a:pathLst>
                  <a:path w="4237" h="3634" extrusionOk="0">
                    <a:moveTo>
                      <a:pt x="2435" y="1"/>
                    </a:moveTo>
                    <a:cubicBezTo>
                      <a:pt x="834" y="1"/>
                      <a:pt x="0" y="1935"/>
                      <a:pt x="1168" y="3103"/>
                    </a:cubicBezTo>
                    <a:cubicBezTo>
                      <a:pt x="1534" y="3469"/>
                      <a:pt x="1983" y="3633"/>
                      <a:pt x="2424" y="3633"/>
                    </a:cubicBezTo>
                    <a:cubicBezTo>
                      <a:pt x="3349" y="3633"/>
                      <a:pt x="4236" y="2909"/>
                      <a:pt x="4236" y="1802"/>
                    </a:cubicBezTo>
                    <a:cubicBezTo>
                      <a:pt x="4236" y="801"/>
                      <a:pt x="3436" y="1"/>
                      <a:pt x="2435"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41"/>
              <p:cNvSpPr/>
              <p:nvPr/>
            </p:nvSpPr>
            <p:spPr>
              <a:xfrm>
                <a:off x="3455150" y="3794000"/>
                <a:ext cx="64225" cy="25"/>
              </a:xfrm>
              <a:custGeom>
                <a:avLst/>
                <a:gdLst/>
                <a:ahLst/>
                <a:cxnLst/>
                <a:rect l="l" t="t" r="r" b="b"/>
                <a:pathLst>
                  <a:path w="2569" h="1" extrusionOk="0">
                    <a:moveTo>
                      <a:pt x="0" y="0"/>
                    </a:moveTo>
                    <a:lnTo>
                      <a:pt x="2569" y="0"/>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41"/>
              <p:cNvSpPr/>
              <p:nvPr/>
            </p:nvSpPr>
            <p:spPr>
              <a:xfrm>
                <a:off x="3455150" y="3794000"/>
                <a:ext cx="64225" cy="25"/>
              </a:xfrm>
              <a:custGeom>
                <a:avLst/>
                <a:gdLst/>
                <a:ahLst/>
                <a:cxnLst/>
                <a:rect l="l" t="t" r="r" b="b"/>
                <a:pathLst>
                  <a:path w="2569" h="1" fill="none" extrusionOk="0">
                    <a:moveTo>
                      <a:pt x="0" y="0"/>
                    </a:moveTo>
                    <a:lnTo>
                      <a:pt x="2569"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1"/>
              <p:cNvSpPr/>
              <p:nvPr/>
            </p:nvSpPr>
            <p:spPr>
              <a:xfrm>
                <a:off x="3455150" y="3828175"/>
                <a:ext cx="64225" cy="25"/>
              </a:xfrm>
              <a:custGeom>
                <a:avLst/>
                <a:gdLst/>
                <a:ahLst/>
                <a:cxnLst/>
                <a:rect l="l" t="t" r="r" b="b"/>
                <a:pathLst>
                  <a:path w="2569" h="1" extrusionOk="0">
                    <a:moveTo>
                      <a:pt x="0" y="1"/>
                    </a:moveTo>
                    <a:lnTo>
                      <a:pt x="2569" y="1"/>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41"/>
              <p:cNvSpPr/>
              <p:nvPr/>
            </p:nvSpPr>
            <p:spPr>
              <a:xfrm>
                <a:off x="3455150" y="3828175"/>
                <a:ext cx="64225" cy="25"/>
              </a:xfrm>
              <a:custGeom>
                <a:avLst/>
                <a:gdLst/>
                <a:ahLst/>
                <a:cxnLst/>
                <a:rect l="l" t="t" r="r" b="b"/>
                <a:pathLst>
                  <a:path w="2569" h="1" fill="none" extrusionOk="0">
                    <a:moveTo>
                      <a:pt x="0" y="1"/>
                    </a:moveTo>
                    <a:lnTo>
                      <a:pt x="2569"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41"/>
              <p:cNvSpPr/>
              <p:nvPr/>
            </p:nvSpPr>
            <p:spPr>
              <a:xfrm>
                <a:off x="4071400" y="3783150"/>
                <a:ext cx="65925" cy="90100"/>
              </a:xfrm>
              <a:custGeom>
                <a:avLst/>
                <a:gdLst/>
                <a:ahLst/>
                <a:cxnLst/>
                <a:rect l="l" t="t" r="r" b="b"/>
                <a:pathLst>
                  <a:path w="2637" h="3604" extrusionOk="0">
                    <a:moveTo>
                      <a:pt x="1" y="1"/>
                    </a:moveTo>
                    <a:lnTo>
                      <a:pt x="1" y="3603"/>
                    </a:lnTo>
                    <a:lnTo>
                      <a:pt x="2636" y="1802"/>
                    </a:lnTo>
                    <a:lnTo>
                      <a:pt x="1" y="1"/>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41"/>
              <p:cNvSpPr/>
              <p:nvPr/>
            </p:nvSpPr>
            <p:spPr>
              <a:xfrm>
                <a:off x="33459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41"/>
              <p:cNvSpPr/>
              <p:nvPr/>
            </p:nvSpPr>
            <p:spPr>
              <a:xfrm>
                <a:off x="36678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41"/>
              <p:cNvSpPr/>
              <p:nvPr/>
            </p:nvSpPr>
            <p:spPr>
              <a:xfrm>
                <a:off x="3989675" y="3342000"/>
                <a:ext cx="256875" cy="256875"/>
              </a:xfrm>
              <a:custGeom>
                <a:avLst/>
                <a:gdLst/>
                <a:ahLst/>
                <a:cxnLst/>
                <a:rect l="l" t="t" r="r" b="b"/>
                <a:pathLst>
                  <a:path w="10275" h="10275" extrusionOk="0">
                    <a:moveTo>
                      <a:pt x="2336" y="1"/>
                    </a:moveTo>
                    <a:cubicBezTo>
                      <a:pt x="1035" y="1"/>
                      <a:pt x="1" y="1068"/>
                      <a:pt x="1" y="2369"/>
                    </a:cubicBezTo>
                    <a:lnTo>
                      <a:pt x="1" y="7940"/>
                    </a:lnTo>
                    <a:cubicBezTo>
                      <a:pt x="1" y="9240"/>
                      <a:pt x="1035" y="10275"/>
                      <a:pt x="2336" y="10275"/>
                    </a:cubicBezTo>
                    <a:lnTo>
                      <a:pt x="7940" y="10275"/>
                    </a:lnTo>
                    <a:cubicBezTo>
                      <a:pt x="9241" y="10275"/>
                      <a:pt x="10275" y="9240"/>
                      <a:pt x="10275" y="7940"/>
                    </a:cubicBezTo>
                    <a:lnTo>
                      <a:pt x="10275" y="2369"/>
                    </a:lnTo>
                    <a:cubicBezTo>
                      <a:pt x="10275" y="1068"/>
                      <a:pt x="9241" y="1"/>
                      <a:pt x="7940"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41"/>
              <p:cNvSpPr/>
              <p:nvPr/>
            </p:nvSpPr>
            <p:spPr>
              <a:xfrm>
                <a:off x="33459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1"/>
              <p:cNvSpPr/>
              <p:nvPr/>
            </p:nvSpPr>
            <p:spPr>
              <a:xfrm>
                <a:off x="36678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41"/>
              <p:cNvSpPr/>
              <p:nvPr/>
            </p:nvSpPr>
            <p:spPr>
              <a:xfrm>
                <a:off x="3989675" y="3013425"/>
                <a:ext cx="256875" cy="256875"/>
              </a:xfrm>
              <a:custGeom>
                <a:avLst/>
                <a:gdLst/>
                <a:ahLst/>
                <a:cxnLst/>
                <a:rect l="l" t="t" r="r" b="b"/>
                <a:pathLst>
                  <a:path w="10275" h="10275" extrusionOk="0">
                    <a:moveTo>
                      <a:pt x="2336" y="1"/>
                    </a:moveTo>
                    <a:cubicBezTo>
                      <a:pt x="1035" y="1"/>
                      <a:pt x="1" y="1035"/>
                      <a:pt x="1" y="2336"/>
                    </a:cubicBezTo>
                    <a:lnTo>
                      <a:pt x="1" y="7940"/>
                    </a:lnTo>
                    <a:cubicBezTo>
                      <a:pt x="1" y="9241"/>
                      <a:pt x="1035" y="10275"/>
                      <a:pt x="2336" y="10275"/>
                    </a:cubicBezTo>
                    <a:lnTo>
                      <a:pt x="7940" y="10275"/>
                    </a:lnTo>
                    <a:cubicBezTo>
                      <a:pt x="9241" y="10275"/>
                      <a:pt x="10275" y="9241"/>
                      <a:pt x="10275" y="7940"/>
                    </a:cubicBezTo>
                    <a:lnTo>
                      <a:pt x="10275" y="2336"/>
                    </a:lnTo>
                    <a:cubicBezTo>
                      <a:pt x="10275" y="1035"/>
                      <a:pt x="9241" y="1"/>
                      <a:pt x="7940"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41"/>
              <p:cNvSpPr/>
              <p:nvPr/>
            </p:nvSpPr>
            <p:spPr>
              <a:xfrm>
                <a:off x="33459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41"/>
              <p:cNvSpPr/>
              <p:nvPr/>
            </p:nvSpPr>
            <p:spPr>
              <a:xfrm>
                <a:off x="36678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41"/>
              <p:cNvSpPr/>
              <p:nvPr/>
            </p:nvSpPr>
            <p:spPr>
              <a:xfrm>
                <a:off x="3989675" y="2684025"/>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41"/>
              <p:cNvSpPr/>
              <p:nvPr/>
            </p:nvSpPr>
            <p:spPr>
              <a:xfrm>
                <a:off x="33459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41"/>
              <p:cNvSpPr/>
              <p:nvPr/>
            </p:nvSpPr>
            <p:spPr>
              <a:xfrm>
                <a:off x="36678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41"/>
              <p:cNvSpPr/>
              <p:nvPr/>
            </p:nvSpPr>
            <p:spPr>
              <a:xfrm>
                <a:off x="3989675" y="2355450"/>
                <a:ext cx="256875" cy="256875"/>
              </a:xfrm>
              <a:custGeom>
                <a:avLst/>
                <a:gdLst/>
                <a:ahLst/>
                <a:cxnLst/>
                <a:rect l="l" t="t" r="r" b="b"/>
                <a:pathLst>
                  <a:path w="10275" h="10275" extrusionOk="0">
                    <a:moveTo>
                      <a:pt x="2336" y="1"/>
                    </a:moveTo>
                    <a:cubicBezTo>
                      <a:pt x="1035" y="1"/>
                      <a:pt x="1" y="1035"/>
                      <a:pt x="1" y="2369"/>
                    </a:cubicBezTo>
                    <a:lnTo>
                      <a:pt x="1" y="7940"/>
                    </a:lnTo>
                    <a:cubicBezTo>
                      <a:pt x="1" y="9241"/>
                      <a:pt x="1035" y="10275"/>
                      <a:pt x="2336" y="10275"/>
                    </a:cubicBezTo>
                    <a:lnTo>
                      <a:pt x="7940" y="10275"/>
                    </a:lnTo>
                    <a:cubicBezTo>
                      <a:pt x="9241" y="10275"/>
                      <a:pt x="10275" y="9241"/>
                      <a:pt x="10275" y="7940"/>
                    </a:cubicBezTo>
                    <a:lnTo>
                      <a:pt x="10275" y="2369"/>
                    </a:lnTo>
                    <a:cubicBezTo>
                      <a:pt x="10275" y="1035"/>
                      <a:pt x="9241" y="1"/>
                      <a:pt x="7940"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41"/>
              <p:cNvSpPr/>
              <p:nvPr/>
            </p:nvSpPr>
            <p:spPr>
              <a:xfrm>
                <a:off x="33459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41"/>
              <p:cNvSpPr/>
              <p:nvPr/>
            </p:nvSpPr>
            <p:spPr>
              <a:xfrm>
                <a:off x="36678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41"/>
              <p:cNvSpPr/>
              <p:nvPr/>
            </p:nvSpPr>
            <p:spPr>
              <a:xfrm>
                <a:off x="3989675" y="2026050"/>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 name="Google Shape;454;p41"/>
            <p:cNvGrpSpPr/>
            <p:nvPr/>
          </p:nvGrpSpPr>
          <p:grpSpPr>
            <a:xfrm>
              <a:off x="7974742" y="3946863"/>
              <a:ext cx="624625" cy="830925"/>
              <a:chOff x="4863650" y="3815375"/>
              <a:chExt cx="624625" cy="830925"/>
            </a:xfrm>
          </p:grpSpPr>
          <p:sp>
            <p:nvSpPr>
              <p:cNvPr id="455" name="Google Shape;455;p41"/>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41"/>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41"/>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41"/>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41"/>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41"/>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41"/>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 name="Google Shape;462;p41"/>
            <p:cNvGrpSpPr/>
            <p:nvPr/>
          </p:nvGrpSpPr>
          <p:grpSpPr>
            <a:xfrm>
              <a:off x="8029198" y="1633284"/>
              <a:ext cx="579793" cy="477211"/>
              <a:chOff x="4559250" y="2583950"/>
              <a:chExt cx="527900" cy="434500"/>
            </a:xfrm>
          </p:grpSpPr>
          <p:sp>
            <p:nvSpPr>
              <p:cNvPr id="463" name="Google Shape;463;p41"/>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41"/>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 name="Google Shape;465;p41"/>
            <p:cNvGrpSpPr/>
            <p:nvPr/>
          </p:nvGrpSpPr>
          <p:grpSpPr>
            <a:xfrm>
              <a:off x="7859321" y="2343951"/>
              <a:ext cx="919607" cy="794345"/>
              <a:chOff x="5203050" y="2778050"/>
              <a:chExt cx="837300" cy="723250"/>
            </a:xfrm>
          </p:grpSpPr>
          <p:sp>
            <p:nvSpPr>
              <p:cNvPr id="466" name="Google Shape;466;p41"/>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41"/>
              <p:cNvSpPr/>
              <p:nvPr/>
            </p:nvSpPr>
            <p:spPr>
              <a:xfrm>
                <a:off x="5611675"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8" name="Google Shape;468;p41"/>
            <p:cNvSpPr/>
            <p:nvPr/>
          </p:nvSpPr>
          <p:spPr>
            <a:xfrm>
              <a:off x="8148545" y="3371753"/>
              <a:ext cx="340748" cy="341654"/>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41"/>
            <p:cNvSpPr/>
            <p:nvPr/>
          </p:nvSpPr>
          <p:spPr>
            <a:xfrm>
              <a:off x="7097680" y="455093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41"/>
            <p:cNvSpPr/>
            <p:nvPr/>
          </p:nvSpPr>
          <p:spPr>
            <a:xfrm>
              <a:off x="6012324" y="365709"/>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41"/>
            <p:cNvSpPr/>
            <p:nvPr/>
          </p:nvSpPr>
          <p:spPr>
            <a:xfrm>
              <a:off x="6012324" y="4531613"/>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2" name="Google Shape;472;p41"/>
          <p:cNvSpPr/>
          <p:nvPr/>
        </p:nvSpPr>
        <p:spPr>
          <a:xfrm>
            <a:off x="218086" y="1092650"/>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8468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2"/>
          <p:cNvSpPr/>
          <p:nvPr/>
        </p:nvSpPr>
        <p:spPr>
          <a:xfrm>
            <a:off x="365700" y="1203800"/>
            <a:ext cx="4611300" cy="3573900"/>
          </a:xfrm>
          <a:prstGeom prst="roundRect">
            <a:avLst>
              <a:gd name="adj" fmla="val 3982"/>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42"/>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0" name="Google Shape;480;p42"/>
          <p:cNvGrpSpPr/>
          <p:nvPr/>
        </p:nvGrpSpPr>
        <p:grpSpPr>
          <a:xfrm>
            <a:off x="8514350" y="148438"/>
            <a:ext cx="527900" cy="434500"/>
            <a:chOff x="4559250" y="2583950"/>
            <a:chExt cx="527900" cy="434500"/>
          </a:xfrm>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bg1">
                <a:lumMod val="90000"/>
              </a:schemeClr>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42"/>
          <p:cNvGrpSpPr/>
          <p:nvPr/>
        </p:nvGrpSpPr>
        <p:grpSpPr>
          <a:xfrm>
            <a:off x="101750" y="922838"/>
            <a:ext cx="527900" cy="433675"/>
            <a:chOff x="2356025" y="3709750"/>
            <a:chExt cx="527900" cy="433675"/>
          </a:xfrm>
          <a:solidFill>
            <a:schemeClr val="bg2"/>
          </a:solidFill>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bg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8" name="Google Shape;488;p42"/>
          <p:cNvSpPr txBox="1">
            <a:spLocks noGrp="1"/>
          </p:cNvSpPr>
          <p:nvPr>
            <p:ph type="body" idx="1"/>
          </p:nvPr>
        </p:nvSpPr>
        <p:spPr>
          <a:xfrm>
            <a:off x="749250" y="1414343"/>
            <a:ext cx="3844200" cy="3051082"/>
          </a:xfrm>
          <a:prstGeom prst="rect">
            <a:avLst/>
          </a:prstGeom>
        </p:spPr>
        <p:txBody>
          <a:bodyPr spcFirstLastPara="1" wrap="square" lIns="91425" tIns="91425" rIns="91425" bIns="91425" anchor="ctr" anchorCtr="0">
            <a:noAutofit/>
          </a:bodyPr>
          <a:lstStyle/>
          <a:p>
            <a:pPr marL="285750" indent="-285750" algn="just"/>
            <a:r>
              <a:rPr lang="en-US" dirty="0"/>
              <a:t>The application is useful as student concentration is important to improve the understanding.</a:t>
            </a:r>
          </a:p>
          <a:p>
            <a:pPr marL="0" indent="0" algn="just">
              <a:buNone/>
            </a:pPr>
            <a:endParaRPr lang="en-US" dirty="0"/>
          </a:p>
          <a:p>
            <a:pPr marL="285750" indent="-285750" algn="just"/>
            <a:r>
              <a:rPr lang="en-US" dirty="0"/>
              <a:t>It would increase the interaction of the student.</a:t>
            </a:r>
          </a:p>
          <a:p>
            <a:pPr marL="0" indent="0" algn="just">
              <a:buNone/>
            </a:pPr>
            <a:endParaRPr lang="en-US" dirty="0"/>
          </a:p>
          <a:p>
            <a:pPr marL="285750" indent="-285750" algn="just"/>
            <a:r>
              <a:rPr lang="en-US" dirty="0"/>
              <a:t>It will also reduce the stress levels of the students as they would not have to manually write the papers.</a:t>
            </a:r>
          </a:p>
          <a:p>
            <a:pPr marL="0" indent="0" algn="just">
              <a:buNone/>
            </a:pPr>
            <a:endParaRPr lang="en-US" dirty="0"/>
          </a:p>
          <a:p>
            <a:pPr marL="285750" indent="-285750" algn="just"/>
            <a:r>
              <a:rPr lang="en-US" dirty="0"/>
              <a:t>The students would easily be able to identify their weaknesses and strengths.</a:t>
            </a:r>
            <a:endParaRPr dirty="0"/>
          </a:p>
        </p:txBody>
      </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STUDENTS</a:t>
            </a:r>
            <a:endParaRPr dirty="0"/>
          </a:p>
        </p:txBody>
      </p:sp>
      <p:pic>
        <p:nvPicPr>
          <p:cNvPr id="490" name="Google Shape;490;p42"/>
          <p:cNvPicPr preferRelativeResize="0"/>
          <p:nvPr/>
        </p:nvPicPr>
        <p:blipFill rotWithShape="1">
          <a:blip r:embed="rId3">
            <a:alphaModFix/>
          </a:blip>
          <a:srcRect t="12451" b="20961"/>
          <a:stretch/>
        </p:blipFill>
        <p:spPr>
          <a:xfrm>
            <a:off x="5202303" y="1203800"/>
            <a:ext cx="3576000" cy="3573900"/>
          </a:xfrm>
          <a:prstGeom prst="roundRect">
            <a:avLst>
              <a:gd name="adj" fmla="val 4152"/>
            </a:avLst>
          </a:prstGeom>
          <a:noFill/>
          <a:ln w="19050" cap="flat" cmpd="sng">
            <a:solidFill>
              <a:schemeClr val="dk1"/>
            </a:solidFill>
            <a:prstDash val="solid"/>
            <a:round/>
            <a:headEnd type="none" w="sm" len="sm"/>
            <a:tailEnd type="none" w="sm" len="sm"/>
          </a:ln>
        </p:spPr>
      </p:pic>
      <p:grpSp>
        <p:nvGrpSpPr>
          <p:cNvPr id="491" name="Google Shape;491;p42"/>
          <p:cNvGrpSpPr/>
          <p:nvPr/>
        </p:nvGrpSpPr>
        <p:grpSpPr>
          <a:xfrm>
            <a:off x="8562511" y="868628"/>
            <a:ext cx="431555" cy="432703"/>
            <a:chOff x="133738" y="317889"/>
            <a:chExt cx="460473" cy="461698"/>
          </a:xfrm>
          <a:solidFill>
            <a:srgbClr val="7030A0"/>
          </a:solidFill>
        </p:grpSpPr>
        <p:sp>
          <p:nvSpPr>
            <p:cNvPr id="492" name="Google Shape;492;p42"/>
            <p:cNvSpPr/>
            <p:nvPr/>
          </p:nvSpPr>
          <p:spPr>
            <a:xfrm>
              <a:off x="257624" y="442388"/>
              <a:ext cx="212700" cy="212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714857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p:nvPr/>
        </p:nvSpPr>
        <p:spPr>
          <a:xfrm>
            <a:off x="365700" y="365700"/>
            <a:ext cx="4807500" cy="4412100"/>
          </a:xfrm>
          <a:prstGeom prst="roundRect">
            <a:avLst>
              <a:gd name="adj" fmla="val 3448"/>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388;p41"/>
          <p:cNvSpPr/>
          <p:nvPr/>
        </p:nvSpPr>
        <p:spPr>
          <a:xfrm>
            <a:off x="559950" y="3728675"/>
            <a:ext cx="4419000" cy="855600"/>
          </a:xfrm>
          <a:prstGeom prst="roundRect">
            <a:avLst>
              <a:gd name="adj" fmla="val 12258"/>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89" name="Google Shape;389;p41"/>
          <p:cNvSpPr/>
          <p:nvPr/>
        </p:nvSpPr>
        <p:spPr>
          <a:xfrm flipH="1">
            <a:off x="2112900" y="559218"/>
            <a:ext cx="1313100" cy="1313100"/>
          </a:xfrm>
          <a:prstGeom prst="roundRect">
            <a:avLst>
              <a:gd name="adj" fmla="val 16667"/>
            </a:avLst>
          </a:prstGeom>
          <a:solidFill>
            <a:schemeClr val="bg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390;p41"/>
          <p:cNvSpPr txBox="1">
            <a:spLocks noGrp="1"/>
          </p:cNvSpPr>
          <p:nvPr>
            <p:ph type="title"/>
          </p:nvPr>
        </p:nvSpPr>
        <p:spPr>
          <a:xfrm>
            <a:off x="559950" y="2038800"/>
            <a:ext cx="4419000" cy="151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NDEAR &amp; </a:t>
            </a:r>
            <a:r>
              <a:rPr lang="en" dirty="0" err="1"/>
              <a:t>DoSEL</a:t>
            </a:r>
            <a:endParaRPr dirty="0"/>
          </a:p>
        </p:txBody>
      </p:sp>
      <p:sp>
        <p:nvSpPr>
          <p:cNvPr id="391" name="Google Shape;391;p41"/>
          <p:cNvSpPr txBox="1">
            <a:spLocks noGrp="1"/>
          </p:cNvSpPr>
          <p:nvPr>
            <p:ph type="title" idx="2"/>
          </p:nvPr>
        </p:nvSpPr>
        <p:spPr>
          <a:xfrm>
            <a:off x="2112900" y="752412"/>
            <a:ext cx="1313100" cy="9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92" name="Google Shape;392;p41"/>
          <p:cNvSpPr txBox="1">
            <a:spLocks noGrp="1"/>
          </p:cNvSpPr>
          <p:nvPr>
            <p:ph type="subTitle" idx="1"/>
          </p:nvPr>
        </p:nvSpPr>
        <p:spPr>
          <a:xfrm>
            <a:off x="706730" y="3831125"/>
            <a:ext cx="4011561" cy="6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Edu-Pro would help NDEAR &amp; </a:t>
            </a:r>
            <a:r>
              <a:rPr lang="en" dirty="0" err="1"/>
              <a:t>DoSEL</a:t>
            </a:r>
            <a:endParaRPr dirty="0"/>
          </a:p>
        </p:txBody>
      </p:sp>
      <p:grpSp>
        <p:nvGrpSpPr>
          <p:cNvPr id="393" name="Google Shape;393;p41"/>
          <p:cNvGrpSpPr/>
          <p:nvPr/>
        </p:nvGrpSpPr>
        <p:grpSpPr>
          <a:xfrm>
            <a:off x="5657488" y="365695"/>
            <a:ext cx="3121440" cy="4412093"/>
            <a:chOff x="5657488" y="365695"/>
            <a:chExt cx="3121440" cy="4412093"/>
          </a:xfrm>
        </p:grpSpPr>
        <p:grpSp>
          <p:nvGrpSpPr>
            <p:cNvPr id="394" name="Google Shape;394;p41"/>
            <p:cNvGrpSpPr/>
            <p:nvPr/>
          </p:nvGrpSpPr>
          <p:grpSpPr>
            <a:xfrm>
              <a:off x="7161697" y="365695"/>
              <a:ext cx="1617002" cy="1034133"/>
              <a:chOff x="7336713" y="119675"/>
              <a:chExt cx="1756275" cy="1123325"/>
            </a:xfrm>
          </p:grpSpPr>
          <p:sp>
            <p:nvSpPr>
              <p:cNvPr id="395" name="Google Shape;395;p41"/>
              <p:cNvSpPr/>
              <p:nvPr/>
            </p:nvSpPr>
            <p:spPr>
              <a:xfrm>
                <a:off x="7336713" y="119675"/>
                <a:ext cx="1756275" cy="1123325"/>
              </a:xfrm>
              <a:custGeom>
                <a:avLst/>
                <a:gdLst/>
                <a:ahLst/>
                <a:cxnLst/>
                <a:rect l="l" t="t" r="r" b="b"/>
                <a:pathLst>
                  <a:path w="70251" h="44933" extrusionOk="0">
                    <a:moveTo>
                      <a:pt x="5004" y="1"/>
                    </a:moveTo>
                    <a:cubicBezTo>
                      <a:pt x="2235" y="1"/>
                      <a:pt x="0" y="2236"/>
                      <a:pt x="0" y="5004"/>
                    </a:cubicBezTo>
                    <a:lnTo>
                      <a:pt x="0" y="39929"/>
                    </a:lnTo>
                    <a:cubicBezTo>
                      <a:pt x="0" y="42698"/>
                      <a:pt x="2235" y="44933"/>
                      <a:pt x="5004" y="44933"/>
                    </a:cubicBezTo>
                    <a:lnTo>
                      <a:pt x="65247" y="44933"/>
                    </a:lnTo>
                    <a:cubicBezTo>
                      <a:pt x="68015" y="44933"/>
                      <a:pt x="70250" y="42698"/>
                      <a:pt x="70250" y="39929"/>
                    </a:cubicBezTo>
                    <a:lnTo>
                      <a:pt x="70250" y="5004"/>
                    </a:lnTo>
                    <a:cubicBezTo>
                      <a:pt x="70250" y="2236"/>
                      <a:pt x="68015" y="1"/>
                      <a:pt x="65247"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6" name="Google Shape;396;p41"/>
              <p:cNvGrpSpPr/>
              <p:nvPr/>
            </p:nvGrpSpPr>
            <p:grpSpPr>
              <a:xfrm>
                <a:off x="7487650" y="261588"/>
                <a:ext cx="1454400" cy="839500"/>
                <a:chOff x="7487638" y="261450"/>
                <a:chExt cx="1454400" cy="839500"/>
              </a:xfrm>
            </p:grpSpPr>
            <p:sp>
              <p:nvSpPr>
                <p:cNvPr id="397" name="Google Shape;397;p41"/>
                <p:cNvSpPr/>
                <p:nvPr/>
              </p:nvSpPr>
              <p:spPr>
                <a:xfrm>
                  <a:off x="7670263" y="298150"/>
                  <a:ext cx="1089150" cy="35875"/>
                </a:xfrm>
                <a:custGeom>
                  <a:avLst/>
                  <a:gdLst/>
                  <a:ahLst/>
                  <a:cxnLst/>
                  <a:rect l="l" t="t" r="r" b="b"/>
                  <a:pathLst>
                    <a:path w="43566" h="1435" extrusionOk="0">
                      <a:moveTo>
                        <a:pt x="735" y="0"/>
                      </a:moveTo>
                      <a:cubicBezTo>
                        <a:pt x="334" y="0"/>
                        <a:pt x="1" y="334"/>
                        <a:pt x="1" y="734"/>
                      </a:cubicBezTo>
                      <a:cubicBezTo>
                        <a:pt x="1" y="1134"/>
                        <a:pt x="334" y="1434"/>
                        <a:pt x="735" y="1434"/>
                      </a:cubicBezTo>
                      <a:lnTo>
                        <a:pt x="42831" y="1434"/>
                      </a:lnTo>
                      <a:cubicBezTo>
                        <a:pt x="43232" y="1434"/>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398;p41"/>
                <p:cNvSpPr/>
                <p:nvPr/>
              </p:nvSpPr>
              <p:spPr>
                <a:xfrm>
                  <a:off x="8360763" y="261450"/>
                  <a:ext cx="129275" cy="109800"/>
                </a:xfrm>
                <a:custGeom>
                  <a:avLst/>
                  <a:gdLst/>
                  <a:ahLst/>
                  <a:cxnLst/>
                  <a:rect l="l" t="t" r="r" b="b"/>
                  <a:pathLst>
                    <a:path w="5171" h="4392" extrusionOk="0">
                      <a:moveTo>
                        <a:pt x="2969" y="0"/>
                      </a:moveTo>
                      <a:cubicBezTo>
                        <a:pt x="1001" y="0"/>
                        <a:pt x="1" y="2369"/>
                        <a:pt x="1402" y="3736"/>
                      </a:cubicBezTo>
                      <a:cubicBezTo>
                        <a:pt x="1844" y="4190"/>
                        <a:pt x="2395" y="4392"/>
                        <a:pt x="2938" y="4392"/>
                      </a:cubicBezTo>
                      <a:cubicBezTo>
                        <a:pt x="4072" y="4392"/>
                        <a:pt x="5171" y="3510"/>
                        <a:pt x="5171" y="2202"/>
                      </a:cubicBezTo>
                      <a:cubicBezTo>
                        <a:pt x="5171" y="968"/>
                        <a:pt x="4170" y="0"/>
                        <a:pt x="2969"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399;p41"/>
                <p:cNvSpPr/>
                <p:nvPr/>
              </p:nvSpPr>
              <p:spPr>
                <a:xfrm>
                  <a:off x="7487638"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00;p41"/>
                <p:cNvSpPr/>
                <p:nvPr/>
              </p:nvSpPr>
              <p:spPr>
                <a:xfrm>
                  <a:off x="8876963" y="316475"/>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41"/>
                <p:cNvSpPr/>
                <p:nvPr/>
              </p:nvSpPr>
              <p:spPr>
                <a:xfrm>
                  <a:off x="8876963" y="316475"/>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402;p41"/>
                <p:cNvSpPr/>
                <p:nvPr/>
              </p:nvSpPr>
              <p:spPr>
                <a:xfrm>
                  <a:off x="8909488" y="283950"/>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403;p41"/>
                <p:cNvSpPr/>
                <p:nvPr/>
              </p:nvSpPr>
              <p:spPr>
                <a:xfrm>
                  <a:off x="8909488" y="283950"/>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404;p41"/>
                <p:cNvSpPr/>
                <p:nvPr/>
              </p:nvSpPr>
              <p:spPr>
                <a:xfrm>
                  <a:off x="7670263" y="541600"/>
                  <a:ext cx="1089150" cy="35925"/>
                </a:xfrm>
                <a:custGeom>
                  <a:avLst/>
                  <a:gdLst/>
                  <a:ahLst/>
                  <a:cxnLst/>
                  <a:rect l="l" t="t" r="r" b="b"/>
                  <a:pathLst>
                    <a:path w="43566" h="1437" extrusionOk="0">
                      <a:moveTo>
                        <a:pt x="680" y="0"/>
                      </a:moveTo>
                      <a:cubicBezTo>
                        <a:pt x="304" y="0"/>
                        <a:pt x="1" y="321"/>
                        <a:pt x="1" y="703"/>
                      </a:cubicBezTo>
                      <a:cubicBezTo>
                        <a:pt x="1" y="1103"/>
                        <a:pt x="334" y="1437"/>
                        <a:pt x="735" y="1437"/>
                      </a:cubicBezTo>
                      <a:lnTo>
                        <a:pt x="42831" y="1437"/>
                      </a:lnTo>
                      <a:cubicBezTo>
                        <a:pt x="43232" y="1437"/>
                        <a:pt x="43565" y="1103"/>
                        <a:pt x="43565" y="703"/>
                      </a:cubicBezTo>
                      <a:cubicBezTo>
                        <a:pt x="43565" y="303"/>
                        <a:pt x="43232" y="2"/>
                        <a:pt x="42831" y="2"/>
                      </a:cubicBezTo>
                      <a:lnTo>
                        <a:pt x="735" y="2"/>
                      </a:lnTo>
                      <a:cubicBezTo>
                        <a:pt x="716" y="1"/>
                        <a:pt x="698" y="0"/>
                        <a:pt x="680"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05;p41"/>
                <p:cNvSpPr/>
                <p:nvPr/>
              </p:nvSpPr>
              <p:spPr>
                <a:xfrm>
                  <a:off x="8065563" y="504125"/>
                  <a:ext cx="128450" cy="110600"/>
                </a:xfrm>
                <a:custGeom>
                  <a:avLst/>
                  <a:gdLst/>
                  <a:ahLst/>
                  <a:cxnLst/>
                  <a:rect l="l" t="t" r="r" b="b"/>
                  <a:pathLst>
                    <a:path w="5138" h="4424" extrusionOk="0">
                      <a:moveTo>
                        <a:pt x="2936" y="0"/>
                      </a:moveTo>
                      <a:cubicBezTo>
                        <a:pt x="1001" y="0"/>
                        <a:pt x="0" y="2402"/>
                        <a:pt x="1401" y="3770"/>
                      </a:cubicBezTo>
                      <a:cubicBezTo>
                        <a:pt x="1843" y="4222"/>
                        <a:pt x="2388" y="4424"/>
                        <a:pt x="2925" y="4424"/>
                      </a:cubicBezTo>
                      <a:cubicBezTo>
                        <a:pt x="4051" y="4424"/>
                        <a:pt x="5137" y="3535"/>
                        <a:pt x="5137" y="2202"/>
                      </a:cubicBezTo>
                      <a:cubicBezTo>
                        <a:pt x="5137" y="1001"/>
                        <a:pt x="4170" y="0"/>
                        <a:pt x="2936"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06;p41"/>
                <p:cNvSpPr/>
                <p:nvPr/>
              </p:nvSpPr>
              <p:spPr>
                <a:xfrm>
                  <a:off x="7487638" y="802658"/>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41"/>
                <p:cNvSpPr/>
                <p:nvPr/>
              </p:nvSpPr>
              <p:spPr>
                <a:xfrm>
                  <a:off x="8876963" y="559150"/>
                  <a:ext cx="65075" cy="25"/>
                </a:xfrm>
                <a:custGeom>
                  <a:avLst/>
                  <a:gdLst/>
                  <a:ahLst/>
                  <a:cxnLst/>
                  <a:rect l="l" t="t" r="r" b="b"/>
                  <a:pathLst>
                    <a:path w="2603" h="1" extrusionOk="0">
                      <a:moveTo>
                        <a:pt x="1" y="1"/>
                      </a:moveTo>
                      <a:lnTo>
                        <a:pt x="2603" y="1"/>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1"/>
                <p:cNvSpPr/>
                <p:nvPr/>
              </p:nvSpPr>
              <p:spPr>
                <a:xfrm>
                  <a:off x="8876963" y="5591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41"/>
                <p:cNvSpPr/>
                <p:nvPr/>
              </p:nvSpPr>
              <p:spPr>
                <a:xfrm>
                  <a:off x="8909488" y="526625"/>
                  <a:ext cx="25" cy="65075"/>
                </a:xfrm>
                <a:custGeom>
                  <a:avLst/>
                  <a:gdLst/>
                  <a:ahLst/>
                  <a:cxnLst/>
                  <a:rect l="l" t="t" r="r" b="b"/>
                  <a:pathLst>
                    <a:path w="1" h="2603" extrusionOk="0">
                      <a:moveTo>
                        <a:pt x="1" y="1"/>
                      </a:moveTo>
                      <a:lnTo>
                        <a:pt x="1" y="2603"/>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410;p41"/>
                <p:cNvSpPr/>
                <p:nvPr/>
              </p:nvSpPr>
              <p:spPr>
                <a:xfrm>
                  <a:off x="8909488" y="526625"/>
                  <a:ext cx="25" cy="65075"/>
                </a:xfrm>
                <a:custGeom>
                  <a:avLst/>
                  <a:gdLst/>
                  <a:ahLst/>
                  <a:cxnLst/>
                  <a:rect l="l" t="t" r="r" b="b"/>
                  <a:pathLst>
                    <a:path w="1" h="2603" fill="none" extrusionOk="0">
                      <a:moveTo>
                        <a:pt x="1" y="1"/>
                      </a:moveTo>
                      <a:lnTo>
                        <a:pt x="1" y="2603"/>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411;p41"/>
                <p:cNvSpPr/>
                <p:nvPr/>
              </p:nvSpPr>
              <p:spPr>
                <a:xfrm>
                  <a:off x="7670263" y="784325"/>
                  <a:ext cx="1089150" cy="36700"/>
                </a:xfrm>
                <a:custGeom>
                  <a:avLst/>
                  <a:gdLst/>
                  <a:ahLst/>
                  <a:cxnLst/>
                  <a:rect l="l" t="t" r="r" b="b"/>
                  <a:pathLst>
                    <a:path w="43566" h="1468" extrusionOk="0">
                      <a:moveTo>
                        <a:pt x="735" y="0"/>
                      </a:moveTo>
                      <a:cubicBezTo>
                        <a:pt x="334" y="0"/>
                        <a:pt x="1" y="334"/>
                        <a:pt x="1" y="734"/>
                      </a:cubicBezTo>
                      <a:cubicBezTo>
                        <a:pt x="1" y="1134"/>
                        <a:pt x="334" y="1468"/>
                        <a:pt x="735" y="1468"/>
                      </a:cubicBezTo>
                      <a:lnTo>
                        <a:pt x="42831" y="1468"/>
                      </a:lnTo>
                      <a:cubicBezTo>
                        <a:pt x="43232" y="1468"/>
                        <a:pt x="43565" y="1134"/>
                        <a:pt x="43565" y="734"/>
                      </a:cubicBezTo>
                      <a:cubicBezTo>
                        <a:pt x="43565" y="334"/>
                        <a:pt x="43232" y="0"/>
                        <a:pt x="428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41"/>
                <p:cNvSpPr/>
                <p:nvPr/>
              </p:nvSpPr>
              <p:spPr>
                <a:xfrm>
                  <a:off x="7867913" y="747625"/>
                  <a:ext cx="128450" cy="110250"/>
                </a:xfrm>
                <a:custGeom>
                  <a:avLst/>
                  <a:gdLst/>
                  <a:ahLst/>
                  <a:cxnLst/>
                  <a:rect l="l" t="t" r="r" b="b"/>
                  <a:pathLst>
                    <a:path w="5138" h="4410" extrusionOk="0">
                      <a:moveTo>
                        <a:pt x="2936" y="1"/>
                      </a:moveTo>
                      <a:cubicBezTo>
                        <a:pt x="968" y="1"/>
                        <a:pt x="1" y="2369"/>
                        <a:pt x="1368" y="3770"/>
                      </a:cubicBezTo>
                      <a:cubicBezTo>
                        <a:pt x="1820" y="4211"/>
                        <a:pt x="2373" y="4409"/>
                        <a:pt x="2914" y="4409"/>
                      </a:cubicBezTo>
                      <a:cubicBezTo>
                        <a:pt x="4051" y="4409"/>
                        <a:pt x="5138" y="3535"/>
                        <a:pt x="5138" y="2202"/>
                      </a:cubicBezTo>
                      <a:cubicBezTo>
                        <a:pt x="5138" y="1001"/>
                        <a:pt x="4137" y="1"/>
                        <a:pt x="293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1"/>
                <p:cNvSpPr/>
                <p:nvPr/>
              </p:nvSpPr>
              <p:spPr>
                <a:xfrm>
                  <a:off x="8876963" y="8026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41"/>
                <p:cNvSpPr/>
                <p:nvPr/>
              </p:nvSpPr>
              <p:spPr>
                <a:xfrm>
                  <a:off x="8876963" y="8026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415;p41"/>
                <p:cNvSpPr/>
                <p:nvPr/>
              </p:nvSpPr>
              <p:spPr>
                <a:xfrm>
                  <a:off x="8909488" y="770150"/>
                  <a:ext cx="25" cy="65075"/>
                </a:xfrm>
                <a:custGeom>
                  <a:avLst/>
                  <a:gdLst/>
                  <a:ahLst/>
                  <a:cxnLst/>
                  <a:rect l="l" t="t" r="r" b="b"/>
                  <a:pathLst>
                    <a:path w="1" h="2603" extrusionOk="0">
                      <a:moveTo>
                        <a:pt x="1" y="0"/>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41"/>
                <p:cNvSpPr/>
                <p:nvPr/>
              </p:nvSpPr>
              <p:spPr>
                <a:xfrm>
                  <a:off x="8909488" y="770150"/>
                  <a:ext cx="25" cy="65075"/>
                </a:xfrm>
                <a:custGeom>
                  <a:avLst/>
                  <a:gdLst/>
                  <a:ahLst/>
                  <a:cxnLst/>
                  <a:rect l="l" t="t" r="r" b="b"/>
                  <a:pathLst>
                    <a:path w="1" h="2603" fill="none" extrusionOk="0">
                      <a:moveTo>
                        <a:pt x="1" y="0"/>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17;p41"/>
                <p:cNvSpPr/>
                <p:nvPr/>
              </p:nvSpPr>
              <p:spPr>
                <a:xfrm>
                  <a:off x="7670263" y="1027825"/>
                  <a:ext cx="1089150" cy="35875"/>
                </a:xfrm>
                <a:custGeom>
                  <a:avLst/>
                  <a:gdLst/>
                  <a:ahLst/>
                  <a:cxnLst/>
                  <a:rect l="l" t="t" r="r" b="b"/>
                  <a:pathLst>
                    <a:path w="43566" h="1435" extrusionOk="0">
                      <a:moveTo>
                        <a:pt x="735" y="1"/>
                      </a:moveTo>
                      <a:cubicBezTo>
                        <a:pt x="334" y="1"/>
                        <a:pt x="1" y="334"/>
                        <a:pt x="1" y="734"/>
                      </a:cubicBezTo>
                      <a:cubicBezTo>
                        <a:pt x="1" y="1135"/>
                        <a:pt x="334" y="1435"/>
                        <a:pt x="735" y="1435"/>
                      </a:cubicBezTo>
                      <a:lnTo>
                        <a:pt x="42831" y="1435"/>
                      </a:lnTo>
                      <a:cubicBezTo>
                        <a:pt x="43232" y="1435"/>
                        <a:pt x="43565" y="1135"/>
                        <a:pt x="43565" y="734"/>
                      </a:cubicBezTo>
                      <a:cubicBezTo>
                        <a:pt x="43565" y="334"/>
                        <a:pt x="43232" y="1"/>
                        <a:pt x="42831"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18;p41"/>
                <p:cNvSpPr/>
                <p:nvPr/>
              </p:nvSpPr>
              <p:spPr>
                <a:xfrm>
                  <a:off x="8235688" y="991125"/>
                  <a:ext cx="128450" cy="109825"/>
                </a:xfrm>
                <a:custGeom>
                  <a:avLst/>
                  <a:gdLst/>
                  <a:ahLst/>
                  <a:cxnLst/>
                  <a:rect l="l" t="t" r="r" b="b"/>
                  <a:pathLst>
                    <a:path w="5138" h="4393" extrusionOk="0">
                      <a:moveTo>
                        <a:pt x="2935" y="1"/>
                      </a:moveTo>
                      <a:cubicBezTo>
                        <a:pt x="967" y="1"/>
                        <a:pt x="0" y="2369"/>
                        <a:pt x="1368" y="3737"/>
                      </a:cubicBezTo>
                      <a:cubicBezTo>
                        <a:pt x="1821" y="4190"/>
                        <a:pt x="2376" y="4392"/>
                        <a:pt x="2919" y="4392"/>
                      </a:cubicBezTo>
                      <a:cubicBezTo>
                        <a:pt x="4054" y="4392"/>
                        <a:pt x="5137" y="3511"/>
                        <a:pt x="5137" y="2202"/>
                      </a:cubicBezTo>
                      <a:cubicBezTo>
                        <a:pt x="5137" y="968"/>
                        <a:pt x="4170" y="1"/>
                        <a:pt x="2935"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41"/>
                <p:cNvSpPr/>
                <p:nvPr/>
              </p:nvSpPr>
              <p:spPr>
                <a:xfrm>
                  <a:off x="8876963" y="1046175"/>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420;p41"/>
                <p:cNvSpPr/>
                <p:nvPr/>
              </p:nvSpPr>
              <p:spPr>
                <a:xfrm>
                  <a:off x="8876963" y="1046175"/>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21;p41"/>
                <p:cNvSpPr/>
                <p:nvPr/>
              </p:nvSpPr>
              <p:spPr>
                <a:xfrm>
                  <a:off x="8909488" y="1013650"/>
                  <a:ext cx="25" cy="65075"/>
                </a:xfrm>
                <a:custGeom>
                  <a:avLst/>
                  <a:gdLst/>
                  <a:ahLst/>
                  <a:cxnLst/>
                  <a:rect l="l" t="t" r="r" b="b"/>
                  <a:pathLst>
                    <a:path w="1" h="2603" extrusionOk="0">
                      <a:moveTo>
                        <a:pt x="1" y="1"/>
                      </a:moveTo>
                      <a:lnTo>
                        <a:pt x="1" y="2602"/>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22;p41"/>
                <p:cNvSpPr/>
                <p:nvPr/>
              </p:nvSpPr>
              <p:spPr>
                <a:xfrm>
                  <a:off x="8909488" y="1013650"/>
                  <a:ext cx="25" cy="65075"/>
                </a:xfrm>
                <a:custGeom>
                  <a:avLst/>
                  <a:gdLst/>
                  <a:ahLst/>
                  <a:cxnLst/>
                  <a:rect l="l" t="t" r="r" b="b"/>
                  <a:pathLst>
                    <a:path w="1" h="2603" fill="none" extrusionOk="0">
                      <a:moveTo>
                        <a:pt x="1" y="1"/>
                      </a:moveTo>
                      <a:lnTo>
                        <a:pt x="1" y="2602"/>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41"/>
                <p:cNvSpPr/>
                <p:nvPr/>
              </p:nvSpPr>
              <p:spPr>
                <a:xfrm>
                  <a:off x="7487638" y="559567"/>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424;p41"/>
                <p:cNvSpPr/>
                <p:nvPr/>
              </p:nvSpPr>
              <p:spPr>
                <a:xfrm>
                  <a:off x="7487638" y="1045750"/>
                  <a:ext cx="65075" cy="25"/>
                </a:xfrm>
                <a:custGeom>
                  <a:avLst/>
                  <a:gdLst/>
                  <a:ahLst/>
                  <a:cxnLst/>
                  <a:rect l="l" t="t" r="r" b="b"/>
                  <a:pathLst>
                    <a:path w="2603" h="1" fill="none" extrusionOk="0">
                      <a:moveTo>
                        <a:pt x="1" y="1"/>
                      </a:moveTo>
                      <a:lnTo>
                        <a:pt x="2603"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425" name="Google Shape;425;p41"/>
            <p:cNvGrpSpPr/>
            <p:nvPr/>
          </p:nvGrpSpPr>
          <p:grpSpPr>
            <a:xfrm>
              <a:off x="5657488" y="860177"/>
              <a:ext cx="1869520" cy="3423146"/>
              <a:chOff x="3194125" y="1741700"/>
              <a:chExt cx="1204200" cy="2204925"/>
            </a:xfrm>
          </p:grpSpPr>
          <p:sp>
            <p:nvSpPr>
              <p:cNvPr id="426" name="Google Shape;426;p41"/>
              <p:cNvSpPr/>
              <p:nvPr/>
            </p:nvSpPr>
            <p:spPr>
              <a:xfrm>
                <a:off x="4271550" y="18142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427;p41"/>
              <p:cNvSpPr/>
              <p:nvPr/>
            </p:nvSpPr>
            <p:spPr>
              <a:xfrm>
                <a:off x="4271550" y="18142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428;p41"/>
              <p:cNvSpPr/>
              <p:nvPr/>
            </p:nvSpPr>
            <p:spPr>
              <a:xfrm>
                <a:off x="4271550" y="2057750"/>
                <a:ext cx="65075" cy="25"/>
              </a:xfrm>
              <a:custGeom>
                <a:avLst/>
                <a:gdLst/>
                <a:ahLst/>
                <a:cxnLst/>
                <a:rect l="l" t="t" r="r" b="b"/>
                <a:pathLst>
                  <a:path w="2603" h="1" extrusionOk="0">
                    <a:moveTo>
                      <a:pt x="1" y="0"/>
                    </a:moveTo>
                    <a:lnTo>
                      <a:pt x="2603" y="0"/>
                    </a:lnTo>
                  </a:path>
                </a:pathLst>
              </a:custGeom>
              <a:solidFill>
                <a:srgbClr val="0085E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429;p41"/>
              <p:cNvSpPr/>
              <p:nvPr/>
            </p:nvSpPr>
            <p:spPr>
              <a:xfrm>
                <a:off x="4271550" y="2057750"/>
                <a:ext cx="65075" cy="25"/>
              </a:xfrm>
              <a:custGeom>
                <a:avLst/>
                <a:gdLst/>
                <a:ahLst/>
                <a:cxnLst/>
                <a:rect l="l" t="t" r="r" b="b"/>
                <a:pathLst>
                  <a:path w="2603" h="1" fill="none" extrusionOk="0">
                    <a:moveTo>
                      <a:pt x="1" y="0"/>
                    </a:moveTo>
                    <a:lnTo>
                      <a:pt x="2603"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41"/>
              <p:cNvSpPr/>
              <p:nvPr/>
            </p:nvSpPr>
            <p:spPr>
              <a:xfrm>
                <a:off x="3194125" y="1741700"/>
                <a:ext cx="1204200" cy="2204925"/>
              </a:xfrm>
              <a:custGeom>
                <a:avLst/>
                <a:gdLst/>
                <a:ahLst/>
                <a:cxnLst/>
                <a:rect l="l" t="t" r="r" b="b"/>
                <a:pathLst>
                  <a:path w="48168" h="88197" extrusionOk="0">
                    <a:moveTo>
                      <a:pt x="5004" y="0"/>
                    </a:moveTo>
                    <a:cubicBezTo>
                      <a:pt x="2235" y="0"/>
                      <a:pt x="0" y="2235"/>
                      <a:pt x="0" y="5004"/>
                    </a:cubicBezTo>
                    <a:lnTo>
                      <a:pt x="0" y="83193"/>
                    </a:lnTo>
                    <a:cubicBezTo>
                      <a:pt x="0" y="85962"/>
                      <a:pt x="2235" y="88197"/>
                      <a:pt x="5004" y="88197"/>
                    </a:cubicBezTo>
                    <a:lnTo>
                      <a:pt x="43164" y="88197"/>
                    </a:lnTo>
                    <a:cubicBezTo>
                      <a:pt x="45933" y="88197"/>
                      <a:pt x="48168" y="85962"/>
                      <a:pt x="48168" y="83193"/>
                    </a:cubicBezTo>
                    <a:lnTo>
                      <a:pt x="48168" y="5004"/>
                    </a:lnTo>
                    <a:cubicBezTo>
                      <a:pt x="48168" y="2235"/>
                      <a:pt x="45933" y="0"/>
                      <a:pt x="43164"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41"/>
              <p:cNvSpPr/>
              <p:nvPr/>
            </p:nvSpPr>
            <p:spPr>
              <a:xfrm>
                <a:off x="3258325" y="1905975"/>
                <a:ext cx="1075800" cy="1813825"/>
              </a:xfrm>
              <a:custGeom>
                <a:avLst/>
                <a:gdLst/>
                <a:ahLst/>
                <a:cxnLst/>
                <a:rect l="l" t="t" r="r" b="b"/>
                <a:pathLst>
                  <a:path w="43032" h="72553" extrusionOk="0">
                    <a:moveTo>
                      <a:pt x="3203" y="0"/>
                    </a:moveTo>
                    <a:cubicBezTo>
                      <a:pt x="1435" y="0"/>
                      <a:pt x="1" y="1435"/>
                      <a:pt x="1" y="3203"/>
                    </a:cubicBezTo>
                    <a:lnTo>
                      <a:pt x="1" y="69350"/>
                    </a:lnTo>
                    <a:cubicBezTo>
                      <a:pt x="1" y="71118"/>
                      <a:pt x="1435" y="72552"/>
                      <a:pt x="3203" y="72552"/>
                    </a:cubicBezTo>
                    <a:lnTo>
                      <a:pt x="39829" y="72552"/>
                    </a:lnTo>
                    <a:cubicBezTo>
                      <a:pt x="41597" y="72552"/>
                      <a:pt x="43031" y="71118"/>
                      <a:pt x="43031" y="69350"/>
                    </a:cubicBezTo>
                    <a:lnTo>
                      <a:pt x="43031" y="3203"/>
                    </a:lnTo>
                    <a:cubicBezTo>
                      <a:pt x="43031" y="1435"/>
                      <a:pt x="41597" y="0"/>
                      <a:pt x="398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41"/>
              <p:cNvSpPr/>
              <p:nvPr/>
            </p:nvSpPr>
            <p:spPr>
              <a:xfrm>
                <a:off x="3568550" y="1809225"/>
                <a:ext cx="455350" cy="45075"/>
              </a:xfrm>
              <a:custGeom>
                <a:avLst/>
                <a:gdLst/>
                <a:ahLst/>
                <a:cxnLst/>
                <a:rect l="l" t="t" r="r" b="b"/>
                <a:pathLst>
                  <a:path w="18214" h="1803" extrusionOk="0">
                    <a:moveTo>
                      <a:pt x="868" y="1"/>
                    </a:moveTo>
                    <a:cubicBezTo>
                      <a:pt x="368" y="1"/>
                      <a:pt x="1" y="401"/>
                      <a:pt x="1" y="902"/>
                    </a:cubicBezTo>
                    <a:cubicBezTo>
                      <a:pt x="1" y="1402"/>
                      <a:pt x="368" y="1802"/>
                      <a:pt x="868" y="1802"/>
                    </a:cubicBezTo>
                    <a:lnTo>
                      <a:pt x="17346" y="1802"/>
                    </a:lnTo>
                    <a:cubicBezTo>
                      <a:pt x="17847" y="1802"/>
                      <a:pt x="18214" y="1402"/>
                      <a:pt x="18214" y="902"/>
                    </a:cubicBezTo>
                    <a:cubicBezTo>
                      <a:pt x="18214" y="401"/>
                      <a:pt x="17847" y="1"/>
                      <a:pt x="17346"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41"/>
              <p:cNvSpPr/>
              <p:nvPr/>
            </p:nvSpPr>
            <p:spPr>
              <a:xfrm>
                <a:off x="3735350" y="3783150"/>
                <a:ext cx="105925" cy="90850"/>
              </a:xfrm>
              <a:custGeom>
                <a:avLst/>
                <a:gdLst/>
                <a:ahLst/>
                <a:cxnLst/>
                <a:rect l="l" t="t" r="r" b="b"/>
                <a:pathLst>
                  <a:path w="4237" h="3634" extrusionOk="0">
                    <a:moveTo>
                      <a:pt x="2435" y="1"/>
                    </a:moveTo>
                    <a:cubicBezTo>
                      <a:pt x="834" y="1"/>
                      <a:pt x="0" y="1935"/>
                      <a:pt x="1168" y="3103"/>
                    </a:cubicBezTo>
                    <a:cubicBezTo>
                      <a:pt x="1534" y="3469"/>
                      <a:pt x="1983" y="3633"/>
                      <a:pt x="2424" y="3633"/>
                    </a:cubicBezTo>
                    <a:cubicBezTo>
                      <a:pt x="3349" y="3633"/>
                      <a:pt x="4236" y="2909"/>
                      <a:pt x="4236" y="1802"/>
                    </a:cubicBezTo>
                    <a:cubicBezTo>
                      <a:pt x="4236" y="801"/>
                      <a:pt x="3436" y="1"/>
                      <a:pt x="2435" y="1"/>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41"/>
              <p:cNvSpPr/>
              <p:nvPr/>
            </p:nvSpPr>
            <p:spPr>
              <a:xfrm>
                <a:off x="3455150" y="3794000"/>
                <a:ext cx="64225" cy="25"/>
              </a:xfrm>
              <a:custGeom>
                <a:avLst/>
                <a:gdLst/>
                <a:ahLst/>
                <a:cxnLst/>
                <a:rect l="l" t="t" r="r" b="b"/>
                <a:pathLst>
                  <a:path w="2569" h="1" extrusionOk="0">
                    <a:moveTo>
                      <a:pt x="0" y="0"/>
                    </a:moveTo>
                    <a:lnTo>
                      <a:pt x="2569" y="0"/>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435;p41"/>
              <p:cNvSpPr/>
              <p:nvPr/>
            </p:nvSpPr>
            <p:spPr>
              <a:xfrm>
                <a:off x="3455150" y="3794000"/>
                <a:ext cx="64225" cy="25"/>
              </a:xfrm>
              <a:custGeom>
                <a:avLst/>
                <a:gdLst/>
                <a:ahLst/>
                <a:cxnLst/>
                <a:rect l="l" t="t" r="r" b="b"/>
                <a:pathLst>
                  <a:path w="2569" h="1" fill="none" extrusionOk="0">
                    <a:moveTo>
                      <a:pt x="0" y="0"/>
                    </a:moveTo>
                    <a:lnTo>
                      <a:pt x="2569"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6" name="Google Shape;436;p41"/>
              <p:cNvSpPr/>
              <p:nvPr/>
            </p:nvSpPr>
            <p:spPr>
              <a:xfrm>
                <a:off x="3455150" y="3828175"/>
                <a:ext cx="64225" cy="25"/>
              </a:xfrm>
              <a:custGeom>
                <a:avLst/>
                <a:gdLst/>
                <a:ahLst/>
                <a:cxnLst/>
                <a:rect l="l" t="t" r="r" b="b"/>
                <a:pathLst>
                  <a:path w="2569" h="1" extrusionOk="0">
                    <a:moveTo>
                      <a:pt x="0" y="1"/>
                    </a:moveTo>
                    <a:lnTo>
                      <a:pt x="2569" y="1"/>
                    </a:lnTo>
                  </a:path>
                </a:pathLst>
              </a:custGeom>
              <a:solidFill>
                <a:srgbClr val="EDF6F7"/>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41"/>
              <p:cNvSpPr/>
              <p:nvPr/>
            </p:nvSpPr>
            <p:spPr>
              <a:xfrm>
                <a:off x="3455150" y="3828175"/>
                <a:ext cx="64225" cy="25"/>
              </a:xfrm>
              <a:custGeom>
                <a:avLst/>
                <a:gdLst/>
                <a:ahLst/>
                <a:cxnLst/>
                <a:rect l="l" t="t" r="r" b="b"/>
                <a:pathLst>
                  <a:path w="2569" h="1" fill="none" extrusionOk="0">
                    <a:moveTo>
                      <a:pt x="0" y="1"/>
                    </a:moveTo>
                    <a:lnTo>
                      <a:pt x="2569" y="1"/>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8" name="Google Shape;438;p41"/>
              <p:cNvSpPr/>
              <p:nvPr/>
            </p:nvSpPr>
            <p:spPr>
              <a:xfrm>
                <a:off x="4071400" y="3783150"/>
                <a:ext cx="65925" cy="90100"/>
              </a:xfrm>
              <a:custGeom>
                <a:avLst/>
                <a:gdLst/>
                <a:ahLst/>
                <a:cxnLst/>
                <a:rect l="l" t="t" r="r" b="b"/>
                <a:pathLst>
                  <a:path w="2637" h="3604" extrusionOk="0">
                    <a:moveTo>
                      <a:pt x="1" y="1"/>
                    </a:moveTo>
                    <a:lnTo>
                      <a:pt x="1" y="3603"/>
                    </a:lnTo>
                    <a:lnTo>
                      <a:pt x="2636" y="1802"/>
                    </a:lnTo>
                    <a:lnTo>
                      <a:pt x="1" y="1"/>
                    </a:ln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439;p41"/>
              <p:cNvSpPr/>
              <p:nvPr/>
            </p:nvSpPr>
            <p:spPr>
              <a:xfrm>
                <a:off x="33459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0" name="Google Shape;440;p41"/>
              <p:cNvSpPr/>
              <p:nvPr/>
            </p:nvSpPr>
            <p:spPr>
              <a:xfrm>
                <a:off x="3667800" y="3342000"/>
                <a:ext cx="256875" cy="256875"/>
              </a:xfrm>
              <a:custGeom>
                <a:avLst/>
                <a:gdLst/>
                <a:ahLst/>
                <a:cxnLst/>
                <a:rect l="l" t="t" r="r" b="b"/>
                <a:pathLst>
                  <a:path w="10275" h="10275" extrusionOk="0">
                    <a:moveTo>
                      <a:pt x="2335" y="1"/>
                    </a:moveTo>
                    <a:cubicBezTo>
                      <a:pt x="1034" y="1"/>
                      <a:pt x="0" y="1068"/>
                      <a:pt x="0" y="2369"/>
                    </a:cubicBezTo>
                    <a:lnTo>
                      <a:pt x="0" y="7940"/>
                    </a:lnTo>
                    <a:cubicBezTo>
                      <a:pt x="0" y="9240"/>
                      <a:pt x="1034" y="10275"/>
                      <a:pt x="2335" y="10275"/>
                    </a:cubicBezTo>
                    <a:lnTo>
                      <a:pt x="7939" y="10275"/>
                    </a:lnTo>
                    <a:cubicBezTo>
                      <a:pt x="9240" y="10275"/>
                      <a:pt x="10274" y="9240"/>
                      <a:pt x="10274" y="7940"/>
                    </a:cubicBezTo>
                    <a:lnTo>
                      <a:pt x="10274" y="2369"/>
                    </a:lnTo>
                    <a:cubicBezTo>
                      <a:pt x="10274" y="1068"/>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441;p41"/>
              <p:cNvSpPr/>
              <p:nvPr/>
            </p:nvSpPr>
            <p:spPr>
              <a:xfrm>
                <a:off x="3989675" y="3342000"/>
                <a:ext cx="256875" cy="256875"/>
              </a:xfrm>
              <a:custGeom>
                <a:avLst/>
                <a:gdLst/>
                <a:ahLst/>
                <a:cxnLst/>
                <a:rect l="l" t="t" r="r" b="b"/>
                <a:pathLst>
                  <a:path w="10275" h="10275" extrusionOk="0">
                    <a:moveTo>
                      <a:pt x="2336" y="1"/>
                    </a:moveTo>
                    <a:cubicBezTo>
                      <a:pt x="1035" y="1"/>
                      <a:pt x="1" y="1068"/>
                      <a:pt x="1" y="2369"/>
                    </a:cubicBezTo>
                    <a:lnTo>
                      <a:pt x="1" y="7940"/>
                    </a:lnTo>
                    <a:cubicBezTo>
                      <a:pt x="1" y="9240"/>
                      <a:pt x="1035" y="10275"/>
                      <a:pt x="2336" y="10275"/>
                    </a:cubicBezTo>
                    <a:lnTo>
                      <a:pt x="7940" y="10275"/>
                    </a:lnTo>
                    <a:cubicBezTo>
                      <a:pt x="9241" y="10275"/>
                      <a:pt x="10275" y="9240"/>
                      <a:pt x="10275" y="7940"/>
                    </a:cubicBezTo>
                    <a:lnTo>
                      <a:pt x="10275" y="2369"/>
                    </a:lnTo>
                    <a:cubicBezTo>
                      <a:pt x="10275" y="1068"/>
                      <a:pt x="9241" y="1"/>
                      <a:pt x="7940"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2" name="Google Shape;442;p41"/>
              <p:cNvSpPr/>
              <p:nvPr/>
            </p:nvSpPr>
            <p:spPr>
              <a:xfrm>
                <a:off x="33459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41"/>
              <p:cNvSpPr/>
              <p:nvPr/>
            </p:nvSpPr>
            <p:spPr>
              <a:xfrm>
                <a:off x="3667800" y="3013425"/>
                <a:ext cx="256875" cy="256875"/>
              </a:xfrm>
              <a:custGeom>
                <a:avLst/>
                <a:gdLst/>
                <a:ahLst/>
                <a:cxnLst/>
                <a:rect l="l" t="t" r="r" b="b"/>
                <a:pathLst>
                  <a:path w="10275" h="10275" extrusionOk="0">
                    <a:moveTo>
                      <a:pt x="2335" y="1"/>
                    </a:moveTo>
                    <a:cubicBezTo>
                      <a:pt x="1034" y="1"/>
                      <a:pt x="0" y="1035"/>
                      <a:pt x="0" y="2336"/>
                    </a:cubicBezTo>
                    <a:lnTo>
                      <a:pt x="0" y="7940"/>
                    </a:lnTo>
                    <a:cubicBezTo>
                      <a:pt x="0" y="9241"/>
                      <a:pt x="1034" y="10275"/>
                      <a:pt x="2335" y="10275"/>
                    </a:cubicBezTo>
                    <a:lnTo>
                      <a:pt x="7939" y="10275"/>
                    </a:lnTo>
                    <a:cubicBezTo>
                      <a:pt x="9240" y="10275"/>
                      <a:pt x="10274" y="9241"/>
                      <a:pt x="10274" y="7940"/>
                    </a:cubicBezTo>
                    <a:lnTo>
                      <a:pt x="10274" y="2336"/>
                    </a:lnTo>
                    <a:cubicBezTo>
                      <a:pt x="10274" y="1035"/>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4" name="Google Shape;444;p41"/>
              <p:cNvSpPr/>
              <p:nvPr/>
            </p:nvSpPr>
            <p:spPr>
              <a:xfrm>
                <a:off x="3989675" y="3013425"/>
                <a:ext cx="256875" cy="256875"/>
              </a:xfrm>
              <a:custGeom>
                <a:avLst/>
                <a:gdLst/>
                <a:ahLst/>
                <a:cxnLst/>
                <a:rect l="l" t="t" r="r" b="b"/>
                <a:pathLst>
                  <a:path w="10275" h="10275" extrusionOk="0">
                    <a:moveTo>
                      <a:pt x="2336" y="1"/>
                    </a:moveTo>
                    <a:cubicBezTo>
                      <a:pt x="1035" y="1"/>
                      <a:pt x="1" y="1035"/>
                      <a:pt x="1" y="2336"/>
                    </a:cubicBezTo>
                    <a:lnTo>
                      <a:pt x="1" y="7940"/>
                    </a:lnTo>
                    <a:cubicBezTo>
                      <a:pt x="1" y="9241"/>
                      <a:pt x="1035" y="10275"/>
                      <a:pt x="2336" y="10275"/>
                    </a:cubicBezTo>
                    <a:lnTo>
                      <a:pt x="7940" y="10275"/>
                    </a:lnTo>
                    <a:cubicBezTo>
                      <a:pt x="9241" y="10275"/>
                      <a:pt x="10275" y="9241"/>
                      <a:pt x="10275" y="7940"/>
                    </a:cubicBezTo>
                    <a:lnTo>
                      <a:pt x="10275" y="2336"/>
                    </a:lnTo>
                    <a:cubicBezTo>
                      <a:pt x="10275" y="1035"/>
                      <a:pt x="9241" y="1"/>
                      <a:pt x="7940"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445;p41"/>
              <p:cNvSpPr/>
              <p:nvPr/>
            </p:nvSpPr>
            <p:spPr>
              <a:xfrm>
                <a:off x="33459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6" name="Google Shape;446;p41"/>
              <p:cNvSpPr/>
              <p:nvPr/>
            </p:nvSpPr>
            <p:spPr>
              <a:xfrm>
                <a:off x="3667800" y="2684025"/>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447;p41"/>
              <p:cNvSpPr/>
              <p:nvPr/>
            </p:nvSpPr>
            <p:spPr>
              <a:xfrm>
                <a:off x="3989675" y="2684025"/>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8" name="Google Shape;448;p41"/>
              <p:cNvSpPr/>
              <p:nvPr/>
            </p:nvSpPr>
            <p:spPr>
              <a:xfrm>
                <a:off x="33459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449;p41"/>
              <p:cNvSpPr/>
              <p:nvPr/>
            </p:nvSpPr>
            <p:spPr>
              <a:xfrm>
                <a:off x="3667800" y="2355450"/>
                <a:ext cx="256875" cy="256875"/>
              </a:xfrm>
              <a:custGeom>
                <a:avLst/>
                <a:gdLst/>
                <a:ahLst/>
                <a:cxnLst/>
                <a:rect l="l" t="t" r="r" b="b"/>
                <a:pathLst>
                  <a:path w="10275" h="10275" extrusionOk="0">
                    <a:moveTo>
                      <a:pt x="2335" y="1"/>
                    </a:moveTo>
                    <a:cubicBezTo>
                      <a:pt x="1034" y="1"/>
                      <a:pt x="0" y="1035"/>
                      <a:pt x="0" y="2369"/>
                    </a:cubicBezTo>
                    <a:lnTo>
                      <a:pt x="0" y="7940"/>
                    </a:lnTo>
                    <a:cubicBezTo>
                      <a:pt x="0" y="9241"/>
                      <a:pt x="1034" y="10275"/>
                      <a:pt x="2335" y="10275"/>
                    </a:cubicBezTo>
                    <a:lnTo>
                      <a:pt x="7939" y="10275"/>
                    </a:lnTo>
                    <a:cubicBezTo>
                      <a:pt x="9240" y="10275"/>
                      <a:pt x="10274" y="9241"/>
                      <a:pt x="10274" y="7940"/>
                    </a:cubicBezTo>
                    <a:lnTo>
                      <a:pt x="10274" y="2369"/>
                    </a:lnTo>
                    <a:cubicBezTo>
                      <a:pt x="10274" y="1035"/>
                      <a:pt x="9240" y="1"/>
                      <a:pt x="7939"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50;p41"/>
              <p:cNvSpPr/>
              <p:nvPr/>
            </p:nvSpPr>
            <p:spPr>
              <a:xfrm>
                <a:off x="3989675" y="2355450"/>
                <a:ext cx="256875" cy="256875"/>
              </a:xfrm>
              <a:custGeom>
                <a:avLst/>
                <a:gdLst/>
                <a:ahLst/>
                <a:cxnLst/>
                <a:rect l="l" t="t" r="r" b="b"/>
                <a:pathLst>
                  <a:path w="10275" h="10275" extrusionOk="0">
                    <a:moveTo>
                      <a:pt x="2336" y="1"/>
                    </a:moveTo>
                    <a:cubicBezTo>
                      <a:pt x="1035" y="1"/>
                      <a:pt x="1" y="1035"/>
                      <a:pt x="1" y="2369"/>
                    </a:cubicBezTo>
                    <a:lnTo>
                      <a:pt x="1" y="7940"/>
                    </a:lnTo>
                    <a:cubicBezTo>
                      <a:pt x="1" y="9241"/>
                      <a:pt x="1035" y="10275"/>
                      <a:pt x="2336" y="10275"/>
                    </a:cubicBezTo>
                    <a:lnTo>
                      <a:pt x="7940" y="10275"/>
                    </a:lnTo>
                    <a:cubicBezTo>
                      <a:pt x="9241" y="10275"/>
                      <a:pt x="10275" y="9241"/>
                      <a:pt x="10275" y="7940"/>
                    </a:cubicBezTo>
                    <a:lnTo>
                      <a:pt x="10275" y="2369"/>
                    </a:lnTo>
                    <a:cubicBezTo>
                      <a:pt x="10275" y="1035"/>
                      <a:pt x="9241" y="1"/>
                      <a:pt x="7940"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51;p41"/>
              <p:cNvSpPr/>
              <p:nvPr/>
            </p:nvSpPr>
            <p:spPr>
              <a:xfrm>
                <a:off x="33459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41"/>
              <p:cNvSpPr/>
              <p:nvPr/>
            </p:nvSpPr>
            <p:spPr>
              <a:xfrm>
                <a:off x="3667800" y="2026050"/>
                <a:ext cx="256875" cy="257725"/>
              </a:xfrm>
              <a:custGeom>
                <a:avLst/>
                <a:gdLst/>
                <a:ahLst/>
                <a:cxnLst/>
                <a:rect l="l" t="t" r="r" b="b"/>
                <a:pathLst>
                  <a:path w="10275" h="10309" extrusionOk="0">
                    <a:moveTo>
                      <a:pt x="2335" y="1"/>
                    </a:moveTo>
                    <a:cubicBezTo>
                      <a:pt x="1034" y="1"/>
                      <a:pt x="0" y="1068"/>
                      <a:pt x="0" y="2369"/>
                    </a:cubicBezTo>
                    <a:lnTo>
                      <a:pt x="0" y="7940"/>
                    </a:lnTo>
                    <a:cubicBezTo>
                      <a:pt x="0" y="9241"/>
                      <a:pt x="1034" y="10308"/>
                      <a:pt x="2335" y="10308"/>
                    </a:cubicBezTo>
                    <a:lnTo>
                      <a:pt x="7939" y="10308"/>
                    </a:lnTo>
                    <a:cubicBezTo>
                      <a:pt x="9240" y="10308"/>
                      <a:pt x="10274" y="9241"/>
                      <a:pt x="10274" y="7940"/>
                    </a:cubicBezTo>
                    <a:lnTo>
                      <a:pt x="10274" y="2369"/>
                    </a:lnTo>
                    <a:cubicBezTo>
                      <a:pt x="10274" y="1068"/>
                      <a:pt x="9240" y="1"/>
                      <a:pt x="7939"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41"/>
              <p:cNvSpPr/>
              <p:nvPr/>
            </p:nvSpPr>
            <p:spPr>
              <a:xfrm>
                <a:off x="3989675" y="2026050"/>
                <a:ext cx="256875" cy="257725"/>
              </a:xfrm>
              <a:custGeom>
                <a:avLst/>
                <a:gdLst/>
                <a:ahLst/>
                <a:cxnLst/>
                <a:rect l="l" t="t" r="r" b="b"/>
                <a:pathLst>
                  <a:path w="10275" h="10309" extrusionOk="0">
                    <a:moveTo>
                      <a:pt x="2336" y="1"/>
                    </a:moveTo>
                    <a:cubicBezTo>
                      <a:pt x="1035" y="1"/>
                      <a:pt x="1" y="1068"/>
                      <a:pt x="1" y="2369"/>
                    </a:cubicBezTo>
                    <a:lnTo>
                      <a:pt x="1" y="7940"/>
                    </a:lnTo>
                    <a:cubicBezTo>
                      <a:pt x="1" y="9241"/>
                      <a:pt x="1035" y="10308"/>
                      <a:pt x="2336" y="10308"/>
                    </a:cubicBezTo>
                    <a:lnTo>
                      <a:pt x="7940" y="10308"/>
                    </a:lnTo>
                    <a:cubicBezTo>
                      <a:pt x="9241" y="10308"/>
                      <a:pt x="10275" y="9241"/>
                      <a:pt x="10275" y="7940"/>
                    </a:cubicBezTo>
                    <a:lnTo>
                      <a:pt x="10275" y="2369"/>
                    </a:lnTo>
                    <a:cubicBezTo>
                      <a:pt x="10275" y="1068"/>
                      <a:pt x="9241" y="1"/>
                      <a:pt x="7940"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4" name="Google Shape;454;p41"/>
            <p:cNvGrpSpPr/>
            <p:nvPr/>
          </p:nvGrpSpPr>
          <p:grpSpPr>
            <a:xfrm>
              <a:off x="7974742" y="3946863"/>
              <a:ext cx="624625" cy="830925"/>
              <a:chOff x="4863650" y="3815375"/>
              <a:chExt cx="624625" cy="830925"/>
            </a:xfrm>
          </p:grpSpPr>
          <p:sp>
            <p:nvSpPr>
              <p:cNvPr id="455" name="Google Shape;455;p41"/>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41"/>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41"/>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41"/>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459;p41"/>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0" name="Google Shape;460;p41"/>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41"/>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2" name="Google Shape;462;p41"/>
            <p:cNvGrpSpPr/>
            <p:nvPr/>
          </p:nvGrpSpPr>
          <p:grpSpPr>
            <a:xfrm>
              <a:off x="8029198" y="1633284"/>
              <a:ext cx="579793" cy="477211"/>
              <a:chOff x="4559250" y="2583950"/>
              <a:chExt cx="527900" cy="434500"/>
            </a:xfrm>
          </p:grpSpPr>
          <p:sp>
            <p:nvSpPr>
              <p:cNvPr id="463" name="Google Shape;463;p41"/>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4" name="Google Shape;464;p41"/>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65" name="Google Shape;465;p41"/>
            <p:cNvGrpSpPr/>
            <p:nvPr/>
          </p:nvGrpSpPr>
          <p:grpSpPr>
            <a:xfrm>
              <a:off x="7859321" y="2343951"/>
              <a:ext cx="919607" cy="794345"/>
              <a:chOff x="5203050" y="2778050"/>
              <a:chExt cx="837300" cy="723250"/>
            </a:xfrm>
          </p:grpSpPr>
          <p:sp>
            <p:nvSpPr>
              <p:cNvPr id="466" name="Google Shape;466;p41"/>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41"/>
              <p:cNvSpPr/>
              <p:nvPr/>
            </p:nvSpPr>
            <p:spPr>
              <a:xfrm>
                <a:off x="5611675"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8" name="Google Shape;468;p41"/>
            <p:cNvSpPr/>
            <p:nvPr/>
          </p:nvSpPr>
          <p:spPr>
            <a:xfrm>
              <a:off x="8148545" y="3371753"/>
              <a:ext cx="340748" cy="341654"/>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41"/>
            <p:cNvSpPr/>
            <p:nvPr/>
          </p:nvSpPr>
          <p:spPr>
            <a:xfrm>
              <a:off x="7097680" y="455093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41"/>
            <p:cNvSpPr/>
            <p:nvPr/>
          </p:nvSpPr>
          <p:spPr>
            <a:xfrm>
              <a:off x="6012324" y="365709"/>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41"/>
            <p:cNvSpPr/>
            <p:nvPr/>
          </p:nvSpPr>
          <p:spPr>
            <a:xfrm>
              <a:off x="6012324" y="4531613"/>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2" name="Google Shape;472;p41"/>
          <p:cNvSpPr/>
          <p:nvPr/>
        </p:nvSpPr>
        <p:spPr>
          <a:xfrm>
            <a:off x="218086" y="1092650"/>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0335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2"/>
          <p:cNvSpPr/>
          <p:nvPr/>
        </p:nvSpPr>
        <p:spPr>
          <a:xfrm>
            <a:off x="365700" y="1203800"/>
            <a:ext cx="4611300" cy="3573900"/>
          </a:xfrm>
          <a:prstGeom prst="roundRect">
            <a:avLst>
              <a:gd name="adj" fmla="val 3982"/>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8" name="Google Shape;478;p42"/>
          <p:cNvSpPr/>
          <p:nvPr/>
        </p:nvSpPr>
        <p:spPr>
          <a:xfrm>
            <a:off x="252700" y="43524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479;p42"/>
          <p:cNvSpPr/>
          <p:nvPr/>
        </p:nvSpPr>
        <p:spPr>
          <a:xfrm>
            <a:off x="365700" y="365700"/>
            <a:ext cx="8412600" cy="718800"/>
          </a:xfrm>
          <a:prstGeom prst="roundRect">
            <a:avLst>
              <a:gd name="adj" fmla="val 20371"/>
            </a:avLst>
          </a:prstGeom>
          <a:solidFill>
            <a:schemeClr val="tx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80" name="Google Shape;480;p42"/>
          <p:cNvGrpSpPr/>
          <p:nvPr/>
        </p:nvGrpSpPr>
        <p:grpSpPr>
          <a:xfrm>
            <a:off x="8514350" y="148438"/>
            <a:ext cx="527900" cy="434500"/>
            <a:chOff x="4559250" y="2583950"/>
            <a:chExt cx="527900" cy="434500"/>
          </a:xfrm>
          <a:solidFill>
            <a:schemeClr val="accent2">
              <a:lumMod val="75000"/>
            </a:schemeClr>
          </a:solidFill>
        </p:grpSpPr>
        <p:sp>
          <p:nvSpPr>
            <p:cNvPr id="481" name="Google Shape;481;p42"/>
            <p:cNvSpPr/>
            <p:nvPr/>
          </p:nvSpPr>
          <p:spPr>
            <a:xfrm>
              <a:off x="4559250" y="2583950"/>
              <a:ext cx="527900" cy="434500"/>
            </a:xfrm>
            <a:custGeom>
              <a:avLst/>
              <a:gdLst/>
              <a:ahLst/>
              <a:cxnLst/>
              <a:rect l="l" t="t" r="r" b="b"/>
              <a:pathLst>
                <a:path w="21116" h="17380" extrusionOk="0">
                  <a:moveTo>
                    <a:pt x="2369" y="1"/>
                  </a:moveTo>
                  <a:cubicBezTo>
                    <a:pt x="1035" y="1"/>
                    <a:pt x="1" y="1068"/>
                    <a:pt x="1" y="2369"/>
                  </a:cubicBezTo>
                  <a:lnTo>
                    <a:pt x="1" y="15045"/>
                  </a:lnTo>
                  <a:cubicBezTo>
                    <a:pt x="1" y="16346"/>
                    <a:pt x="1035" y="17380"/>
                    <a:pt x="2369" y="17380"/>
                  </a:cubicBezTo>
                  <a:lnTo>
                    <a:pt x="18781" y="17380"/>
                  </a:lnTo>
                  <a:cubicBezTo>
                    <a:pt x="20082" y="17380"/>
                    <a:pt x="21116" y="16346"/>
                    <a:pt x="21116" y="15045"/>
                  </a:cubicBezTo>
                  <a:lnTo>
                    <a:pt x="21116" y="2369"/>
                  </a:lnTo>
                  <a:cubicBezTo>
                    <a:pt x="21116" y="1068"/>
                    <a:pt x="20082" y="1"/>
                    <a:pt x="18781"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2" name="Google Shape;482;p42"/>
            <p:cNvSpPr/>
            <p:nvPr/>
          </p:nvSpPr>
          <p:spPr>
            <a:xfrm>
              <a:off x="4754400" y="2694025"/>
              <a:ext cx="179325" cy="215200"/>
            </a:xfrm>
            <a:custGeom>
              <a:avLst/>
              <a:gdLst/>
              <a:ahLst/>
              <a:cxnLst/>
              <a:rect l="l" t="t" r="r" b="b"/>
              <a:pathLst>
                <a:path w="7173" h="8608" extrusionOk="0">
                  <a:moveTo>
                    <a:pt x="0" y="1"/>
                  </a:moveTo>
                  <a:lnTo>
                    <a:pt x="0" y="8607"/>
                  </a:lnTo>
                  <a:lnTo>
                    <a:pt x="7172" y="4304"/>
                  </a:lnTo>
                  <a:lnTo>
                    <a:pt x="0" y="1"/>
                  </a:lnTo>
                  <a:close/>
                </a:path>
              </a:pathLst>
            </a:custGeom>
            <a:solidFill>
              <a:schemeClr val="accent6"/>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3" name="Google Shape;483;p42"/>
          <p:cNvGrpSpPr/>
          <p:nvPr/>
        </p:nvGrpSpPr>
        <p:grpSpPr>
          <a:xfrm>
            <a:off x="101750" y="922838"/>
            <a:ext cx="527900" cy="433675"/>
            <a:chOff x="2356025" y="3709750"/>
            <a:chExt cx="527900" cy="433675"/>
          </a:xfrm>
          <a:solidFill>
            <a:schemeClr val="accent1"/>
          </a:solidFill>
        </p:grpSpPr>
        <p:sp>
          <p:nvSpPr>
            <p:cNvPr id="484" name="Google Shape;484;p42"/>
            <p:cNvSpPr/>
            <p:nvPr/>
          </p:nvSpPr>
          <p:spPr>
            <a:xfrm>
              <a:off x="2356025" y="3709750"/>
              <a:ext cx="527900" cy="433675"/>
            </a:xfrm>
            <a:custGeom>
              <a:avLst/>
              <a:gdLst/>
              <a:ahLst/>
              <a:cxnLst/>
              <a:rect l="l" t="t" r="r" b="b"/>
              <a:pathLst>
                <a:path w="21116" h="17347" extrusionOk="0">
                  <a:moveTo>
                    <a:pt x="8114" y="0"/>
                  </a:moveTo>
                  <a:cubicBezTo>
                    <a:pt x="6841" y="0"/>
                    <a:pt x="5838" y="1055"/>
                    <a:pt x="5838" y="2336"/>
                  </a:cubicBezTo>
                  <a:lnTo>
                    <a:pt x="5838" y="4171"/>
                  </a:lnTo>
                  <a:lnTo>
                    <a:pt x="2335" y="4171"/>
                  </a:lnTo>
                  <a:cubicBezTo>
                    <a:pt x="1034" y="4171"/>
                    <a:pt x="0" y="5205"/>
                    <a:pt x="0" y="6506"/>
                  </a:cubicBezTo>
                  <a:lnTo>
                    <a:pt x="0" y="15012"/>
                  </a:lnTo>
                  <a:cubicBezTo>
                    <a:pt x="0" y="16313"/>
                    <a:pt x="1034" y="17347"/>
                    <a:pt x="2335" y="17347"/>
                  </a:cubicBezTo>
                  <a:lnTo>
                    <a:pt x="18747" y="17347"/>
                  </a:lnTo>
                  <a:cubicBezTo>
                    <a:pt x="20048" y="17347"/>
                    <a:pt x="21115" y="16313"/>
                    <a:pt x="21115" y="15012"/>
                  </a:cubicBezTo>
                  <a:lnTo>
                    <a:pt x="21115" y="6506"/>
                  </a:lnTo>
                  <a:cubicBezTo>
                    <a:pt x="21115" y="5225"/>
                    <a:pt x="20080" y="4170"/>
                    <a:pt x="18806" y="4170"/>
                  </a:cubicBezTo>
                  <a:cubicBezTo>
                    <a:pt x="18787" y="4170"/>
                    <a:pt x="18767" y="4170"/>
                    <a:pt x="18747" y="4171"/>
                  </a:cubicBezTo>
                  <a:lnTo>
                    <a:pt x="15278" y="4171"/>
                  </a:lnTo>
                  <a:lnTo>
                    <a:pt x="15278" y="2336"/>
                  </a:lnTo>
                  <a:cubicBezTo>
                    <a:pt x="15278" y="1055"/>
                    <a:pt x="14243" y="0"/>
                    <a:pt x="12969" y="0"/>
                  </a:cubicBezTo>
                  <a:cubicBezTo>
                    <a:pt x="12949" y="0"/>
                    <a:pt x="12929" y="1"/>
                    <a:pt x="12910" y="1"/>
                  </a:cubicBezTo>
                  <a:lnTo>
                    <a:pt x="8173" y="1"/>
                  </a:lnTo>
                  <a:cubicBezTo>
                    <a:pt x="8153" y="1"/>
                    <a:pt x="8133" y="0"/>
                    <a:pt x="8114" y="0"/>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42"/>
            <p:cNvSpPr/>
            <p:nvPr/>
          </p:nvSpPr>
          <p:spPr>
            <a:xfrm>
              <a:off x="2463600" y="3860700"/>
              <a:ext cx="273550" cy="233750"/>
            </a:xfrm>
            <a:custGeom>
              <a:avLst/>
              <a:gdLst/>
              <a:ahLst/>
              <a:cxnLst/>
              <a:rect l="l" t="t" r="r" b="b"/>
              <a:pathLst>
                <a:path w="10942" h="9350" extrusionOk="0">
                  <a:moveTo>
                    <a:pt x="6238" y="1"/>
                  </a:moveTo>
                  <a:cubicBezTo>
                    <a:pt x="2102" y="1"/>
                    <a:pt x="0" y="5038"/>
                    <a:pt x="2936" y="7973"/>
                  </a:cubicBezTo>
                  <a:cubicBezTo>
                    <a:pt x="3897" y="8923"/>
                    <a:pt x="5071" y="9349"/>
                    <a:pt x="6221" y="9349"/>
                  </a:cubicBezTo>
                  <a:cubicBezTo>
                    <a:pt x="8623" y="9349"/>
                    <a:pt x="10919" y="7491"/>
                    <a:pt x="10942" y="4671"/>
                  </a:cubicBezTo>
                  <a:cubicBezTo>
                    <a:pt x="10942" y="2102"/>
                    <a:pt x="8840" y="1"/>
                    <a:pt x="6238" y="1"/>
                  </a:cubicBezTo>
                  <a:close/>
                </a:path>
              </a:pathLst>
            </a:custGeom>
            <a:solidFill>
              <a:schemeClr val="tx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42"/>
            <p:cNvSpPr/>
            <p:nvPr/>
          </p:nvSpPr>
          <p:spPr>
            <a:xfrm>
              <a:off x="2546150" y="3922425"/>
              <a:ext cx="128450" cy="110225"/>
            </a:xfrm>
            <a:custGeom>
              <a:avLst/>
              <a:gdLst/>
              <a:ahLst/>
              <a:cxnLst/>
              <a:rect l="l" t="t" r="r" b="b"/>
              <a:pathLst>
                <a:path w="5138" h="4409" extrusionOk="0">
                  <a:moveTo>
                    <a:pt x="2936" y="0"/>
                  </a:moveTo>
                  <a:cubicBezTo>
                    <a:pt x="1001" y="0"/>
                    <a:pt x="1" y="2369"/>
                    <a:pt x="1402" y="3770"/>
                  </a:cubicBezTo>
                  <a:cubicBezTo>
                    <a:pt x="1843" y="4211"/>
                    <a:pt x="2388" y="4409"/>
                    <a:pt x="2925" y="4409"/>
                  </a:cubicBezTo>
                  <a:cubicBezTo>
                    <a:pt x="4051" y="4409"/>
                    <a:pt x="5138" y="3535"/>
                    <a:pt x="5138" y="2202"/>
                  </a:cubicBezTo>
                  <a:cubicBezTo>
                    <a:pt x="5138" y="1001"/>
                    <a:pt x="4170" y="0"/>
                    <a:pt x="2936" y="0"/>
                  </a:cubicBezTo>
                  <a:close/>
                </a:path>
              </a:pathLst>
            </a:custGeom>
            <a:solidFill>
              <a:schemeClr val="accent6"/>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42"/>
            <p:cNvSpPr/>
            <p:nvPr/>
          </p:nvSpPr>
          <p:spPr>
            <a:xfrm>
              <a:off x="2553650" y="3753975"/>
              <a:ext cx="132625" cy="51725"/>
            </a:xfrm>
            <a:custGeom>
              <a:avLst/>
              <a:gdLst/>
              <a:ahLst/>
              <a:cxnLst/>
              <a:rect l="l" t="t" r="r" b="b"/>
              <a:pathLst>
                <a:path w="5305" h="2069" extrusionOk="0">
                  <a:moveTo>
                    <a:pt x="1" y="0"/>
                  </a:moveTo>
                  <a:lnTo>
                    <a:pt x="1" y="2068"/>
                  </a:lnTo>
                  <a:lnTo>
                    <a:pt x="5305" y="2068"/>
                  </a:lnTo>
                  <a:lnTo>
                    <a:pt x="5305" y="0"/>
                  </a:ln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8" name="Google Shape;488;p42"/>
          <p:cNvSpPr txBox="1">
            <a:spLocks noGrp="1"/>
          </p:cNvSpPr>
          <p:nvPr>
            <p:ph type="body" idx="1"/>
          </p:nvPr>
        </p:nvSpPr>
        <p:spPr>
          <a:xfrm>
            <a:off x="749250" y="1414343"/>
            <a:ext cx="3844200" cy="3051082"/>
          </a:xfrm>
          <a:prstGeom prst="rect">
            <a:avLst/>
          </a:prstGeom>
        </p:spPr>
        <p:txBody>
          <a:bodyPr spcFirstLastPara="1" wrap="square" lIns="91425" tIns="91425" rIns="91425" bIns="91425" anchor="ctr" anchorCtr="0">
            <a:noAutofit/>
          </a:bodyPr>
          <a:lstStyle/>
          <a:p>
            <a:pPr marL="285750" indent="-285750"/>
            <a:r>
              <a:rPr lang="en-US" dirty="0"/>
              <a:t>System will help to keep track of student performance. </a:t>
            </a:r>
            <a:br>
              <a:rPr lang="en-US" dirty="0"/>
            </a:br>
            <a:endParaRPr lang="en-US" dirty="0"/>
          </a:p>
          <a:p>
            <a:pPr marL="285750" indent="-285750"/>
            <a:r>
              <a:rPr lang="en-US" dirty="0"/>
              <a:t>System helps to build new approach for teaching and learning.</a:t>
            </a:r>
          </a:p>
        </p:txBody>
      </p:sp>
      <p:sp>
        <p:nvSpPr>
          <p:cNvPr id="489" name="Google Shape;489;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NDEAR &amp; </a:t>
            </a:r>
            <a:r>
              <a:rPr lang="en" dirty="0" err="1"/>
              <a:t>DoSEL</a:t>
            </a:r>
            <a:endParaRPr dirty="0"/>
          </a:p>
        </p:txBody>
      </p:sp>
      <p:pic>
        <p:nvPicPr>
          <p:cNvPr id="490" name="Google Shape;490;p42"/>
          <p:cNvPicPr preferRelativeResize="0"/>
          <p:nvPr/>
        </p:nvPicPr>
        <p:blipFill rotWithShape="1">
          <a:blip r:embed="rId3">
            <a:alphaModFix/>
          </a:blip>
          <a:srcRect t="12451" b="20961"/>
          <a:stretch/>
        </p:blipFill>
        <p:spPr>
          <a:xfrm>
            <a:off x="5202303" y="1203800"/>
            <a:ext cx="3576000" cy="3573900"/>
          </a:xfrm>
          <a:prstGeom prst="roundRect">
            <a:avLst>
              <a:gd name="adj" fmla="val 4152"/>
            </a:avLst>
          </a:prstGeom>
          <a:noFill/>
          <a:ln w="19050" cap="flat" cmpd="sng">
            <a:solidFill>
              <a:schemeClr val="dk1"/>
            </a:solidFill>
            <a:prstDash val="solid"/>
            <a:round/>
            <a:headEnd type="none" w="sm" len="sm"/>
            <a:tailEnd type="none" w="sm" len="sm"/>
          </a:ln>
        </p:spPr>
      </p:pic>
      <p:grpSp>
        <p:nvGrpSpPr>
          <p:cNvPr id="491" name="Google Shape;491;p42"/>
          <p:cNvGrpSpPr/>
          <p:nvPr/>
        </p:nvGrpSpPr>
        <p:grpSpPr>
          <a:xfrm>
            <a:off x="8562511" y="868628"/>
            <a:ext cx="431555" cy="432703"/>
            <a:chOff x="133738" y="317889"/>
            <a:chExt cx="460473" cy="461698"/>
          </a:xfrm>
          <a:solidFill>
            <a:schemeClr val="bg2"/>
          </a:solidFill>
        </p:grpSpPr>
        <p:sp>
          <p:nvSpPr>
            <p:cNvPr id="492" name="Google Shape;492;p42"/>
            <p:cNvSpPr/>
            <p:nvPr/>
          </p:nvSpPr>
          <p:spPr>
            <a:xfrm>
              <a:off x="257624" y="442388"/>
              <a:ext cx="212700" cy="212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493;p42"/>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704337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4"/>
          <p:cNvSpPr/>
          <p:nvPr/>
        </p:nvSpPr>
        <p:spPr>
          <a:xfrm>
            <a:off x="365700"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44"/>
          <p:cNvSpPr/>
          <p:nvPr/>
        </p:nvSpPr>
        <p:spPr>
          <a:xfrm>
            <a:off x="3241706"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538;p44"/>
          <p:cNvSpPr/>
          <p:nvPr/>
        </p:nvSpPr>
        <p:spPr>
          <a:xfrm>
            <a:off x="6117712"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539;p44"/>
          <p:cNvSpPr/>
          <p:nvPr/>
        </p:nvSpPr>
        <p:spPr>
          <a:xfrm>
            <a:off x="365700" y="365700"/>
            <a:ext cx="8412600" cy="718800"/>
          </a:xfrm>
          <a:prstGeom prst="roundRect">
            <a:avLst>
              <a:gd name="adj" fmla="val 20371"/>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44"/>
          <p:cNvSpPr/>
          <p:nvPr/>
        </p:nvSpPr>
        <p:spPr>
          <a:xfrm>
            <a:off x="1289100" y="1981856"/>
            <a:ext cx="807300" cy="807300"/>
          </a:xfrm>
          <a:prstGeom prst="roundRect">
            <a:avLst>
              <a:gd name="adj" fmla="val 166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44"/>
          <p:cNvSpPr/>
          <p:nvPr/>
        </p:nvSpPr>
        <p:spPr>
          <a:xfrm>
            <a:off x="4168422" y="1981856"/>
            <a:ext cx="807300" cy="807300"/>
          </a:xfrm>
          <a:prstGeom prst="roundRect">
            <a:avLst>
              <a:gd name="adj" fmla="val 1666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44"/>
          <p:cNvSpPr/>
          <p:nvPr/>
        </p:nvSpPr>
        <p:spPr>
          <a:xfrm>
            <a:off x="7041112" y="1981856"/>
            <a:ext cx="807300" cy="8073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44"/>
          <p:cNvSpPr txBox="1">
            <a:spLocks noGrp="1"/>
          </p:cNvSpPr>
          <p:nvPr>
            <p:ph type="subTitle" idx="1"/>
          </p:nvPr>
        </p:nvSpPr>
        <p:spPr>
          <a:xfrm>
            <a:off x="587850" y="2946975"/>
            <a:ext cx="2209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RELIABLE</a:t>
            </a:r>
            <a:endParaRPr dirty="0"/>
          </a:p>
        </p:txBody>
      </p:sp>
      <p:sp>
        <p:nvSpPr>
          <p:cNvPr id="544" name="Google Shape;544;p44"/>
          <p:cNvSpPr txBox="1">
            <a:spLocks noGrp="1"/>
          </p:cNvSpPr>
          <p:nvPr>
            <p:ph type="subTitle" idx="3"/>
          </p:nvPr>
        </p:nvSpPr>
        <p:spPr>
          <a:xfrm>
            <a:off x="3463856" y="2946975"/>
            <a:ext cx="2209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CONVENIENT</a:t>
            </a:r>
            <a:endParaRPr dirty="0"/>
          </a:p>
        </p:txBody>
      </p:sp>
      <p:sp>
        <p:nvSpPr>
          <p:cNvPr id="545" name="Google Shape;545;p44"/>
          <p:cNvSpPr txBox="1">
            <a:spLocks noGrp="1"/>
          </p:cNvSpPr>
          <p:nvPr>
            <p:ph type="subTitle" idx="2"/>
          </p:nvPr>
        </p:nvSpPr>
        <p:spPr>
          <a:xfrm>
            <a:off x="587850" y="3281425"/>
            <a:ext cx="2209800" cy="888000"/>
          </a:xfrm>
          <a:prstGeom prst="rect">
            <a:avLst/>
          </a:prstGeom>
        </p:spPr>
        <p:txBody>
          <a:bodyPr spcFirstLastPara="1" wrap="square" lIns="91425" tIns="91425" rIns="91425" bIns="91425" anchor="ctr" anchorCtr="0">
            <a:noAutofit/>
          </a:bodyPr>
          <a:lstStyle/>
          <a:p>
            <a:pPr marL="0" lvl="0" indent="0" algn="l">
              <a:buSzPts val="1100"/>
            </a:pPr>
            <a:endParaRPr lang="en-IN" b="1" dirty="0">
              <a:solidFill>
                <a:schemeClr val="lt1"/>
              </a:solidFill>
              <a:latin typeface="Calibri"/>
              <a:ea typeface="Calibri"/>
              <a:cs typeface="Calibri"/>
              <a:sym typeface="Calibri"/>
            </a:endParaRPr>
          </a:p>
          <a:p>
            <a:pPr marL="0" lvl="0" indent="0">
              <a:buClr>
                <a:srgbClr val="000000"/>
              </a:buClr>
              <a:buSzPts val="2200"/>
            </a:pPr>
            <a:r>
              <a:rPr lang="en-IN" dirty="0">
                <a:sym typeface="Calibri"/>
              </a:rPr>
              <a:t>Highly precise and fool-proof database of student’s corresponding profile.</a:t>
            </a:r>
            <a:endParaRPr lang="en-IN" dirty="0">
              <a:sym typeface="Libre Franklin"/>
            </a:endParaRPr>
          </a:p>
        </p:txBody>
      </p:sp>
      <p:sp>
        <p:nvSpPr>
          <p:cNvPr id="546" name="Google Shape;546;p44"/>
          <p:cNvSpPr txBox="1">
            <a:spLocks noGrp="1"/>
          </p:cNvSpPr>
          <p:nvPr>
            <p:ph type="subTitle" idx="5"/>
          </p:nvPr>
        </p:nvSpPr>
        <p:spPr>
          <a:xfrm>
            <a:off x="6339862" y="2946975"/>
            <a:ext cx="2209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ACCURATE</a:t>
            </a:r>
            <a:endParaRPr dirty="0"/>
          </a:p>
        </p:txBody>
      </p:sp>
      <p:sp>
        <p:nvSpPr>
          <p:cNvPr id="547" name="Google Shape;547;p44"/>
          <p:cNvSpPr txBox="1">
            <a:spLocks noGrp="1"/>
          </p:cNvSpPr>
          <p:nvPr>
            <p:ph type="subTitle" idx="4"/>
          </p:nvPr>
        </p:nvSpPr>
        <p:spPr>
          <a:xfrm>
            <a:off x="3463856" y="3281425"/>
            <a:ext cx="2209800" cy="888000"/>
          </a:xfrm>
          <a:prstGeom prst="rect">
            <a:avLst/>
          </a:prstGeom>
        </p:spPr>
        <p:txBody>
          <a:bodyPr spcFirstLastPara="1" wrap="square" lIns="91425" tIns="91425" rIns="91425" bIns="91425" anchor="ctr" anchorCtr="0">
            <a:noAutofit/>
          </a:bodyPr>
          <a:lstStyle/>
          <a:p>
            <a:pPr marL="0" lvl="0" indent="0">
              <a:buClr>
                <a:srgbClr val="000000"/>
              </a:buClr>
            </a:pPr>
            <a:r>
              <a:rPr lang="en-US" dirty="0">
                <a:sym typeface="Calibri"/>
              </a:rPr>
              <a:t>Does not require any specialized equipment and is cross platform</a:t>
            </a:r>
            <a:endParaRPr lang="en-US" dirty="0">
              <a:sym typeface="Libre Franklin"/>
            </a:endParaRPr>
          </a:p>
        </p:txBody>
      </p:sp>
      <p:sp>
        <p:nvSpPr>
          <p:cNvPr id="548" name="Google Shape;548;p44"/>
          <p:cNvSpPr txBox="1">
            <a:spLocks noGrp="1"/>
          </p:cNvSpPr>
          <p:nvPr>
            <p:ph type="subTitle" idx="6"/>
          </p:nvPr>
        </p:nvSpPr>
        <p:spPr>
          <a:xfrm>
            <a:off x="6339862" y="3325658"/>
            <a:ext cx="2209800" cy="888000"/>
          </a:xfrm>
          <a:prstGeom prst="rect">
            <a:avLst/>
          </a:prstGeom>
        </p:spPr>
        <p:txBody>
          <a:bodyPr spcFirstLastPara="1" wrap="square" lIns="91425" tIns="91425" rIns="91425" bIns="91425" anchor="ctr" anchorCtr="0">
            <a:noAutofit/>
          </a:bodyPr>
          <a:lstStyle/>
          <a:p>
            <a:pPr marL="0" lvl="0" indent="0">
              <a:buSzPts val="1100"/>
            </a:pPr>
            <a:r>
              <a:rPr lang="en-US" dirty="0">
                <a:sym typeface="Calibri"/>
              </a:rPr>
              <a:t>Accurate analysis of student’s selected choice and grip on particular subject.</a:t>
            </a:r>
          </a:p>
        </p:txBody>
      </p:sp>
      <p:sp>
        <p:nvSpPr>
          <p:cNvPr id="549" name="Google Shape;549;p4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SHOWSTOPPERS</a:t>
            </a:r>
            <a:endParaRPr dirty="0"/>
          </a:p>
        </p:txBody>
      </p:sp>
      <p:grpSp>
        <p:nvGrpSpPr>
          <p:cNvPr id="550" name="Google Shape;550;p44"/>
          <p:cNvGrpSpPr/>
          <p:nvPr/>
        </p:nvGrpSpPr>
        <p:grpSpPr>
          <a:xfrm>
            <a:off x="140187" y="954314"/>
            <a:ext cx="451033" cy="498976"/>
            <a:chOff x="1820650" y="1393100"/>
            <a:chExt cx="602100" cy="666100"/>
          </a:xfrm>
        </p:grpSpPr>
        <p:sp>
          <p:nvSpPr>
            <p:cNvPr id="551" name="Google Shape;551;p44"/>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44"/>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3" name="Google Shape;553;p44"/>
          <p:cNvGrpSpPr/>
          <p:nvPr/>
        </p:nvGrpSpPr>
        <p:grpSpPr>
          <a:xfrm>
            <a:off x="8429863" y="152404"/>
            <a:ext cx="561728" cy="498962"/>
            <a:chOff x="2696275" y="963625"/>
            <a:chExt cx="678825" cy="602975"/>
          </a:xfrm>
        </p:grpSpPr>
        <p:sp>
          <p:nvSpPr>
            <p:cNvPr id="554" name="Google Shape;554;p44"/>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44"/>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6" name="Google Shape;556;p44"/>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57" name="Google Shape;557;p44"/>
          <p:cNvGrpSpPr/>
          <p:nvPr/>
        </p:nvGrpSpPr>
        <p:grpSpPr>
          <a:xfrm>
            <a:off x="8562523" y="4169428"/>
            <a:ext cx="431555" cy="432703"/>
            <a:chOff x="133738" y="317889"/>
            <a:chExt cx="460473" cy="461698"/>
          </a:xfrm>
        </p:grpSpPr>
        <p:sp>
          <p:nvSpPr>
            <p:cNvPr id="558" name="Google Shape;558;p44"/>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559;p44"/>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0" name="Google Shape;560;p44"/>
          <p:cNvGrpSpPr/>
          <p:nvPr/>
        </p:nvGrpSpPr>
        <p:grpSpPr>
          <a:xfrm>
            <a:off x="1515325" y="2208081"/>
            <a:ext cx="354849" cy="354849"/>
            <a:chOff x="4379475" y="2661350"/>
            <a:chExt cx="410325" cy="410325"/>
          </a:xfrm>
        </p:grpSpPr>
        <p:sp>
          <p:nvSpPr>
            <p:cNvPr id="561" name="Google Shape;561;p44"/>
            <p:cNvSpPr/>
            <p:nvPr/>
          </p:nvSpPr>
          <p:spPr>
            <a:xfrm>
              <a:off x="4379475" y="2661350"/>
              <a:ext cx="410325" cy="410325"/>
            </a:xfrm>
            <a:custGeom>
              <a:avLst/>
              <a:gdLst/>
              <a:ahLst/>
              <a:cxnLst/>
              <a:rect l="l" t="t" r="r" b="b"/>
              <a:pathLst>
                <a:path w="16413" h="16413" extrusionOk="0">
                  <a:moveTo>
                    <a:pt x="8206" y="962"/>
                  </a:moveTo>
                  <a:cubicBezTo>
                    <a:pt x="9682" y="962"/>
                    <a:pt x="11154" y="1412"/>
                    <a:pt x="12406" y="2302"/>
                  </a:cubicBezTo>
                  <a:cubicBezTo>
                    <a:pt x="12489" y="2362"/>
                    <a:pt x="12587" y="2391"/>
                    <a:pt x="12684" y="2391"/>
                  </a:cubicBezTo>
                  <a:cubicBezTo>
                    <a:pt x="12808" y="2391"/>
                    <a:pt x="12931" y="2343"/>
                    <a:pt x="13024" y="2250"/>
                  </a:cubicBezTo>
                  <a:lnTo>
                    <a:pt x="13097" y="2176"/>
                  </a:lnTo>
                  <a:lnTo>
                    <a:pt x="13324" y="3764"/>
                  </a:lnTo>
                  <a:lnTo>
                    <a:pt x="13324" y="3764"/>
                  </a:lnTo>
                  <a:lnTo>
                    <a:pt x="11716" y="3534"/>
                  </a:lnTo>
                  <a:cubicBezTo>
                    <a:pt x="11843" y="3310"/>
                    <a:pt x="11773" y="3026"/>
                    <a:pt x="11555" y="2889"/>
                  </a:cubicBezTo>
                  <a:cubicBezTo>
                    <a:pt x="10555" y="2258"/>
                    <a:pt x="9397" y="1923"/>
                    <a:pt x="8215" y="1923"/>
                  </a:cubicBezTo>
                  <a:cubicBezTo>
                    <a:pt x="8212" y="1923"/>
                    <a:pt x="8210" y="1923"/>
                    <a:pt x="8207" y="1923"/>
                  </a:cubicBezTo>
                  <a:cubicBezTo>
                    <a:pt x="4744" y="1923"/>
                    <a:pt x="1925" y="4742"/>
                    <a:pt x="1925" y="8205"/>
                  </a:cubicBezTo>
                  <a:cubicBezTo>
                    <a:pt x="1925" y="11669"/>
                    <a:pt x="4742" y="14488"/>
                    <a:pt x="8207" y="14488"/>
                  </a:cubicBezTo>
                  <a:cubicBezTo>
                    <a:pt x="11510" y="14488"/>
                    <a:pt x="14225" y="11927"/>
                    <a:pt x="14471" y="8686"/>
                  </a:cubicBezTo>
                  <a:lnTo>
                    <a:pt x="15436" y="8686"/>
                  </a:lnTo>
                  <a:cubicBezTo>
                    <a:pt x="15322" y="10440"/>
                    <a:pt x="14583" y="12073"/>
                    <a:pt x="13330" y="13328"/>
                  </a:cubicBezTo>
                  <a:cubicBezTo>
                    <a:pt x="11947" y="14710"/>
                    <a:pt x="10095" y="15450"/>
                    <a:pt x="8206" y="15450"/>
                  </a:cubicBezTo>
                  <a:cubicBezTo>
                    <a:pt x="7371" y="15450"/>
                    <a:pt x="6529" y="15305"/>
                    <a:pt x="5718" y="15008"/>
                  </a:cubicBezTo>
                  <a:cubicBezTo>
                    <a:pt x="3070" y="14038"/>
                    <a:pt x="1225" y="11621"/>
                    <a:pt x="990" y="8810"/>
                  </a:cubicBezTo>
                  <a:cubicBezTo>
                    <a:pt x="755" y="6000"/>
                    <a:pt x="2171" y="3310"/>
                    <a:pt x="4619" y="1913"/>
                  </a:cubicBezTo>
                  <a:cubicBezTo>
                    <a:pt x="5735" y="1277"/>
                    <a:pt x="6972" y="962"/>
                    <a:pt x="8206" y="962"/>
                  </a:cubicBezTo>
                  <a:close/>
                  <a:moveTo>
                    <a:pt x="8222" y="0"/>
                  </a:moveTo>
                  <a:cubicBezTo>
                    <a:pt x="8217" y="0"/>
                    <a:pt x="8212" y="0"/>
                    <a:pt x="8207" y="0"/>
                  </a:cubicBezTo>
                  <a:cubicBezTo>
                    <a:pt x="6015" y="0"/>
                    <a:pt x="3954" y="854"/>
                    <a:pt x="2404" y="2403"/>
                  </a:cubicBezTo>
                  <a:cubicBezTo>
                    <a:pt x="853" y="3953"/>
                    <a:pt x="0" y="6013"/>
                    <a:pt x="0" y="8207"/>
                  </a:cubicBezTo>
                  <a:cubicBezTo>
                    <a:pt x="0" y="10399"/>
                    <a:pt x="854" y="12458"/>
                    <a:pt x="2404" y="14008"/>
                  </a:cubicBezTo>
                  <a:cubicBezTo>
                    <a:pt x="3953" y="15559"/>
                    <a:pt x="6015" y="16412"/>
                    <a:pt x="8207" y="16412"/>
                  </a:cubicBezTo>
                  <a:cubicBezTo>
                    <a:pt x="10400" y="16412"/>
                    <a:pt x="12459" y="15559"/>
                    <a:pt x="14009" y="14008"/>
                  </a:cubicBezTo>
                  <a:cubicBezTo>
                    <a:pt x="15560" y="12458"/>
                    <a:pt x="16413" y="10398"/>
                    <a:pt x="16413" y="8207"/>
                  </a:cubicBezTo>
                  <a:cubicBezTo>
                    <a:pt x="16413" y="7940"/>
                    <a:pt x="16197" y="7725"/>
                    <a:pt x="15932" y="7725"/>
                  </a:cubicBezTo>
                  <a:lnTo>
                    <a:pt x="13047" y="7725"/>
                  </a:lnTo>
                  <a:cubicBezTo>
                    <a:pt x="12785" y="7730"/>
                    <a:pt x="12576" y="7943"/>
                    <a:pt x="12576" y="8205"/>
                  </a:cubicBezTo>
                  <a:cubicBezTo>
                    <a:pt x="12576" y="8468"/>
                    <a:pt x="12785" y="8681"/>
                    <a:pt x="13047" y="8686"/>
                  </a:cubicBezTo>
                  <a:lnTo>
                    <a:pt x="13506" y="8686"/>
                  </a:lnTo>
                  <a:cubicBezTo>
                    <a:pt x="13451" y="9294"/>
                    <a:pt x="13292" y="9885"/>
                    <a:pt x="13036" y="10439"/>
                  </a:cubicBezTo>
                  <a:lnTo>
                    <a:pt x="12639" y="10209"/>
                  </a:lnTo>
                  <a:cubicBezTo>
                    <a:pt x="12562" y="10163"/>
                    <a:pt x="12477" y="10142"/>
                    <a:pt x="12394" y="10142"/>
                  </a:cubicBezTo>
                  <a:cubicBezTo>
                    <a:pt x="12228" y="10142"/>
                    <a:pt x="12066" y="10228"/>
                    <a:pt x="11977" y="10382"/>
                  </a:cubicBezTo>
                  <a:cubicBezTo>
                    <a:pt x="11843" y="10615"/>
                    <a:pt x="11924" y="10910"/>
                    <a:pt x="12158" y="11042"/>
                  </a:cubicBezTo>
                  <a:lnTo>
                    <a:pt x="12554" y="11271"/>
                  </a:lnTo>
                  <a:cubicBezTo>
                    <a:pt x="12202" y="11767"/>
                    <a:pt x="11769" y="12201"/>
                    <a:pt x="11272" y="12552"/>
                  </a:cubicBezTo>
                  <a:lnTo>
                    <a:pt x="11044" y="12155"/>
                  </a:lnTo>
                  <a:cubicBezTo>
                    <a:pt x="10953" y="12006"/>
                    <a:pt x="10795" y="11923"/>
                    <a:pt x="10632" y="11923"/>
                  </a:cubicBezTo>
                  <a:cubicBezTo>
                    <a:pt x="10550" y="11923"/>
                    <a:pt x="10467" y="11944"/>
                    <a:pt x="10391" y="11988"/>
                  </a:cubicBezTo>
                  <a:cubicBezTo>
                    <a:pt x="10164" y="12119"/>
                    <a:pt x="10085" y="12407"/>
                    <a:pt x="10211" y="12637"/>
                  </a:cubicBezTo>
                  <a:lnTo>
                    <a:pt x="10441" y="13034"/>
                  </a:lnTo>
                  <a:cubicBezTo>
                    <a:pt x="9887" y="13290"/>
                    <a:pt x="9295" y="13450"/>
                    <a:pt x="8688" y="13504"/>
                  </a:cubicBezTo>
                  <a:lnTo>
                    <a:pt x="8688" y="13044"/>
                  </a:lnTo>
                  <a:cubicBezTo>
                    <a:pt x="8688" y="12779"/>
                    <a:pt x="8472" y="12564"/>
                    <a:pt x="8207" y="12564"/>
                  </a:cubicBezTo>
                  <a:cubicBezTo>
                    <a:pt x="7942" y="12564"/>
                    <a:pt x="7727" y="12779"/>
                    <a:pt x="7727" y="13044"/>
                  </a:cubicBezTo>
                  <a:lnTo>
                    <a:pt x="7727" y="13504"/>
                  </a:lnTo>
                  <a:cubicBezTo>
                    <a:pt x="7119" y="13450"/>
                    <a:pt x="6526" y="13290"/>
                    <a:pt x="5974" y="13034"/>
                  </a:cubicBezTo>
                  <a:lnTo>
                    <a:pt x="6204" y="12637"/>
                  </a:lnTo>
                  <a:cubicBezTo>
                    <a:pt x="6341" y="12407"/>
                    <a:pt x="6265" y="12107"/>
                    <a:pt x="6032" y="11972"/>
                  </a:cubicBezTo>
                  <a:cubicBezTo>
                    <a:pt x="5956" y="11928"/>
                    <a:pt x="5874" y="11908"/>
                    <a:pt x="5792" y="11908"/>
                  </a:cubicBezTo>
                  <a:cubicBezTo>
                    <a:pt x="5623" y="11908"/>
                    <a:pt x="5459" y="11997"/>
                    <a:pt x="5371" y="12157"/>
                  </a:cubicBezTo>
                  <a:lnTo>
                    <a:pt x="5142" y="12552"/>
                  </a:lnTo>
                  <a:cubicBezTo>
                    <a:pt x="4646" y="12201"/>
                    <a:pt x="4212" y="11767"/>
                    <a:pt x="3861" y="11271"/>
                  </a:cubicBezTo>
                  <a:lnTo>
                    <a:pt x="4256" y="11042"/>
                  </a:lnTo>
                  <a:cubicBezTo>
                    <a:pt x="4483" y="10907"/>
                    <a:pt x="4559" y="10616"/>
                    <a:pt x="4427" y="10389"/>
                  </a:cubicBezTo>
                  <a:cubicBezTo>
                    <a:pt x="4338" y="10235"/>
                    <a:pt x="4177" y="10148"/>
                    <a:pt x="4011" y="10148"/>
                  </a:cubicBezTo>
                  <a:cubicBezTo>
                    <a:pt x="3931" y="10148"/>
                    <a:pt x="3850" y="10168"/>
                    <a:pt x="3776" y="10210"/>
                  </a:cubicBezTo>
                  <a:lnTo>
                    <a:pt x="3379" y="10439"/>
                  </a:lnTo>
                  <a:cubicBezTo>
                    <a:pt x="3123" y="9887"/>
                    <a:pt x="2963" y="9294"/>
                    <a:pt x="2909" y="8687"/>
                  </a:cubicBezTo>
                  <a:lnTo>
                    <a:pt x="3367" y="8687"/>
                  </a:lnTo>
                  <a:cubicBezTo>
                    <a:pt x="3629" y="8681"/>
                    <a:pt x="3839" y="8468"/>
                    <a:pt x="3839" y="8205"/>
                  </a:cubicBezTo>
                  <a:cubicBezTo>
                    <a:pt x="3839" y="7945"/>
                    <a:pt x="3629" y="7731"/>
                    <a:pt x="3367" y="7725"/>
                  </a:cubicBezTo>
                  <a:lnTo>
                    <a:pt x="2909" y="7725"/>
                  </a:lnTo>
                  <a:cubicBezTo>
                    <a:pt x="2963" y="7119"/>
                    <a:pt x="3123" y="6526"/>
                    <a:pt x="3379" y="5974"/>
                  </a:cubicBezTo>
                  <a:lnTo>
                    <a:pt x="3776" y="6202"/>
                  </a:lnTo>
                  <a:cubicBezTo>
                    <a:pt x="3853" y="6248"/>
                    <a:pt x="3937" y="6269"/>
                    <a:pt x="4020" y="6269"/>
                  </a:cubicBezTo>
                  <a:cubicBezTo>
                    <a:pt x="4186" y="6269"/>
                    <a:pt x="4347" y="6183"/>
                    <a:pt x="4436" y="6029"/>
                  </a:cubicBezTo>
                  <a:cubicBezTo>
                    <a:pt x="4571" y="5798"/>
                    <a:pt x="4489" y="5501"/>
                    <a:pt x="4256" y="5370"/>
                  </a:cubicBezTo>
                  <a:lnTo>
                    <a:pt x="3861" y="5142"/>
                  </a:lnTo>
                  <a:cubicBezTo>
                    <a:pt x="4212" y="4644"/>
                    <a:pt x="4646" y="4212"/>
                    <a:pt x="5142" y="3860"/>
                  </a:cubicBezTo>
                  <a:lnTo>
                    <a:pt x="5371" y="4256"/>
                  </a:lnTo>
                  <a:cubicBezTo>
                    <a:pt x="5459" y="4415"/>
                    <a:pt x="5623" y="4505"/>
                    <a:pt x="5792" y="4505"/>
                  </a:cubicBezTo>
                  <a:cubicBezTo>
                    <a:pt x="5874" y="4505"/>
                    <a:pt x="5956" y="4484"/>
                    <a:pt x="6032" y="4440"/>
                  </a:cubicBezTo>
                  <a:cubicBezTo>
                    <a:pt x="6265" y="4306"/>
                    <a:pt x="6341" y="4005"/>
                    <a:pt x="6204" y="3775"/>
                  </a:cubicBezTo>
                  <a:lnTo>
                    <a:pt x="5974" y="3377"/>
                  </a:lnTo>
                  <a:cubicBezTo>
                    <a:pt x="6526" y="3119"/>
                    <a:pt x="7119" y="2961"/>
                    <a:pt x="7725" y="2907"/>
                  </a:cubicBezTo>
                  <a:lnTo>
                    <a:pt x="7725" y="3365"/>
                  </a:lnTo>
                  <a:cubicBezTo>
                    <a:pt x="7725" y="3631"/>
                    <a:pt x="7941" y="3846"/>
                    <a:pt x="8207" y="3846"/>
                  </a:cubicBezTo>
                  <a:cubicBezTo>
                    <a:pt x="8472" y="3846"/>
                    <a:pt x="8688" y="3631"/>
                    <a:pt x="8688" y="3365"/>
                  </a:cubicBezTo>
                  <a:lnTo>
                    <a:pt x="8688" y="2907"/>
                  </a:lnTo>
                  <a:cubicBezTo>
                    <a:pt x="9319" y="2963"/>
                    <a:pt x="9935" y="3133"/>
                    <a:pt x="10506" y="3406"/>
                  </a:cubicBezTo>
                  <a:lnTo>
                    <a:pt x="10378" y="3537"/>
                  </a:lnTo>
                  <a:cubicBezTo>
                    <a:pt x="10096" y="3816"/>
                    <a:pt x="10257" y="4297"/>
                    <a:pt x="10648" y="4352"/>
                  </a:cubicBezTo>
                  <a:lnTo>
                    <a:pt x="13822" y="4806"/>
                  </a:lnTo>
                  <a:cubicBezTo>
                    <a:pt x="13845" y="4810"/>
                    <a:pt x="13867" y="4811"/>
                    <a:pt x="13889" y="4811"/>
                  </a:cubicBezTo>
                  <a:cubicBezTo>
                    <a:pt x="14176" y="4811"/>
                    <a:pt x="14407" y="4557"/>
                    <a:pt x="14365" y="4262"/>
                  </a:cubicBezTo>
                  <a:lnTo>
                    <a:pt x="13913" y="1088"/>
                  </a:lnTo>
                  <a:cubicBezTo>
                    <a:pt x="13876" y="833"/>
                    <a:pt x="13659" y="675"/>
                    <a:pt x="13434" y="675"/>
                  </a:cubicBezTo>
                  <a:cubicBezTo>
                    <a:pt x="13315" y="675"/>
                    <a:pt x="13194" y="720"/>
                    <a:pt x="13097" y="817"/>
                  </a:cubicBezTo>
                  <a:lnTo>
                    <a:pt x="12624" y="1290"/>
                  </a:lnTo>
                  <a:cubicBezTo>
                    <a:pt x="11310" y="447"/>
                    <a:pt x="9783" y="0"/>
                    <a:pt x="8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44"/>
            <p:cNvSpPr/>
            <p:nvPr/>
          </p:nvSpPr>
          <p:spPr>
            <a:xfrm>
              <a:off x="4526825" y="2778125"/>
              <a:ext cx="140950" cy="140450"/>
            </a:xfrm>
            <a:custGeom>
              <a:avLst/>
              <a:gdLst/>
              <a:ahLst/>
              <a:cxnLst/>
              <a:rect l="l" t="t" r="r" b="b"/>
              <a:pathLst>
                <a:path w="5638" h="5618" extrusionOk="0">
                  <a:moveTo>
                    <a:pt x="2310" y="3053"/>
                  </a:moveTo>
                  <a:cubicBezTo>
                    <a:pt x="2557" y="3053"/>
                    <a:pt x="2794" y="3244"/>
                    <a:pt x="2794" y="3534"/>
                  </a:cubicBezTo>
                  <a:cubicBezTo>
                    <a:pt x="2794" y="3800"/>
                    <a:pt x="2578" y="4015"/>
                    <a:pt x="2313" y="4015"/>
                  </a:cubicBezTo>
                  <a:cubicBezTo>
                    <a:pt x="1884" y="4015"/>
                    <a:pt x="1670" y="3498"/>
                    <a:pt x="1973" y="3195"/>
                  </a:cubicBezTo>
                  <a:cubicBezTo>
                    <a:pt x="2072" y="3097"/>
                    <a:pt x="2192" y="3053"/>
                    <a:pt x="2310" y="3053"/>
                  </a:cubicBezTo>
                  <a:close/>
                  <a:moveTo>
                    <a:pt x="550" y="0"/>
                  </a:moveTo>
                  <a:cubicBezTo>
                    <a:pt x="468" y="0"/>
                    <a:pt x="386" y="21"/>
                    <a:pt x="310" y="65"/>
                  </a:cubicBezTo>
                  <a:cubicBezTo>
                    <a:pt x="80" y="197"/>
                    <a:pt x="1" y="491"/>
                    <a:pt x="134" y="721"/>
                  </a:cubicBezTo>
                  <a:lnTo>
                    <a:pt x="1216" y="2599"/>
                  </a:lnTo>
                  <a:cubicBezTo>
                    <a:pt x="729" y="3170"/>
                    <a:pt x="761" y="4021"/>
                    <a:pt x="1294" y="4554"/>
                  </a:cubicBezTo>
                  <a:cubicBezTo>
                    <a:pt x="1574" y="4834"/>
                    <a:pt x="1943" y="4976"/>
                    <a:pt x="2313" y="4976"/>
                  </a:cubicBezTo>
                  <a:cubicBezTo>
                    <a:pt x="2645" y="4976"/>
                    <a:pt x="2978" y="4861"/>
                    <a:pt x="3249" y="4630"/>
                  </a:cubicBezTo>
                  <a:lnTo>
                    <a:pt x="4848" y="5553"/>
                  </a:lnTo>
                  <a:cubicBezTo>
                    <a:pt x="4924" y="5596"/>
                    <a:pt x="5007" y="5617"/>
                    <a:pt x="5088" y="5617"/>
                  </a:cubicBezTo>
                  <a:cubicBezTo>
                    <a:pt x="5254" y="5617"/>
                    <a:pt x="5416" y="5531"/>
                    <a:pt x="5504" y="5377"/>
                  </a:cubicBezTo>
                  <a:cubicBezTo>
                    <a:pt x="5638" y="5147"/>
                    <a:pt x="5558" y="4852"/>
                    <a:pt x="5329" y="4721"/>
                  </a:cubicBezTo>
                  <a:lnTo>
                    <a:pt x="3731" y="3798"/>
                  </a:lnTo>
                  <a:cubicBezTo>
                    <a:pt x="3896" y="2911"/>
                    <a:pt x="3215" y="2092"/>
                    <a:pt x="2313" y="2092"/>
                  </a:cubicBezTo>
                  <a:cubicBezTo>
                    <a:pt x="2224" y="2092"/>
                    <a:pt x="2136" y="2101"/>
                    <a:pt x="2050" y="2117"/>
                  </a:cubicBezTo>
                  <a:lnTo>
                    <a:pt x="966" y="241"/>
                  </a:lnTo>
                  <a:cubicBezTo>
                    <a:pt x="877" y="87"/>
                    <a:pt x="715" y="0"/>
                    <a:pt x="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3" name="Google Shape;563;p44"/>
          <p:cNvGrpSpPr/>
          <p:nvPr/>
        </p:nvGrpSpPr>
        <p:grpSpPr>
          <a:xfrm>
            <a:off x="7262830" y="2208092"/>
            <a:ext cx="363865" cy="354827"/>
            <a:chOff x="1633750" y="3576625"/>
            <a:chExt cx="420750" cy="410300"/>
          </a:xfrm>
        </p:grpSpPr>
        <p:sp>
          <p:nvSpPr>
            <p:cNvPr id="564" name="Google Shape;564;p44"/>
            <p:cNvSpPr/>
            <p:nvPr/>
          </p:nvSpPr>
          <p:spPr>
            <a:xfrm>
              <a:off x="1633750" y="3576625"/>
              <a:ext cx="420750" cy="410300"/>
            </a:xfrm>
            <a:custGeom>
              <a:avLst/>
              <a:gdLst/>
              <a:ahLst/>
              <a:cxnLst/>
              <a:rect l="l" t="t" r="r" b="b"/>
              <a:pathLst>
                <a:path w="16830" h="16412" extrusionOk="0">
                  <a:moveTo>
                    <a:pt x="14049" y="963"/>
                  </a:moveTo>
                  <a:cubicBezTo>
                    <a:pt x="14485" y="963"/>
                    <a:pt x="14922" y="994"/>
                    <a:pt x="15356" y="1056"/>
                  </a:cubicBezTo>
                  <a:cubicBezTo>
                    <a:pt x="15525" y="2234"/>
                    <a:pt x="15465" y="3433"/>
                    <a:pt x="15178" y="4587"/>
                  </a:cubicBezTo>
                  <a:lnTo>
                    <a:pt x="15173" y="4595"/>
                  </a:lnTo>
                  <a:cubicBezTo>
                    <a:pt x="13438" y="4337"/>
                    <a:pt x="12076" y="2975"/>
                    <a:pt x="11818" y="1240"/>
                  </a:cubicBezTo>
                  <a:lnTo>
                    <a:pt x="11827" y="1235"/>
                  </a:lnTo>
                  <a:cubicBezTo>
                    <a:pt x="12555" y="1054"/>
                    <a:pt x="13301" y="963"/>
                    <a:pt x="14049" y="963"/>
                  </a:cubicBezTo>
                  <a:close/>
                  <a:moveTo>
                    <a:pt x="6079" y="3808"/>
                  </a:moveTo>
                  <a:cubicBezTo>
                    <a:pt x="5247" y="4744"/>
                    <a:pt x="4514" y="5765"/>
                    <a:pt x="3891" y="6851"/>
                  </a:cubicBezTo>
                  <a:lnTo>
                    <a:pt x="2081" y="5946"/>
                  </a:lnTo>
                  <a:lnTo>
                    <a:pt x="2516" y="5511"/>
                  </a:lnTo>
                  <a:cubicBezTo>
                    <a:pt x="3474" y="4552"/>
                    <a:pt x="4732" y="3952"/>
                    <a:pt x="6079" y="3808"/>
                  </a:cubicBezTo>
                  <a:close/>
                  <a:moveTo>
                    <a:pt x="10890" y="1521"/>
                  </a:moveTo>
                  <a:cubicBezTo>
                    <a:pt x="11253" y="3562"/>
                    <a:pt x="12851" y="5160"/>
                    <a:pt x="14892" y="5522"/>
                  </a:cubicBezTo>
                  <a:cubicBezTo>
                    <a:pt x="14432" y="6780"/>
                    <a:pt x="13705" y="7920"/>
                    <a:pt x="12757" y="8868"/>
                  </a:cubicBezTo>
                  <a:lnTo>
                    <a:pt x="12734" y="8893"/>
                  </a:lnTo>
                  <a:cubicBezTo>
                    <a:pt x="11054" y="10577"/>
                    <a:pt x="9043" y="11898"/>
                    <a:pt x="6829" y="12769"/>
                  </a:cubicBezTo>
                  <a:lnTo>
                    <a:pt x="5575" y="11517"/>
                  </a:lnTo>
                  <a:lnTo>
                    <a:pt x="7955" y="9137"/>
                  </a:lnTo>
                  <a:cubicBezTo>
                    <a:pt x="8144" y="8950"/>
                    <a:pt x="8144" y="8645"/>
                    <a:pt x="7955" y="8458"/>
                  </a:cubicBezTo>
                  <a:cubicBezTo>
                    <a:pt x="7861" y="8363"/>
                    <a:pt x="7738" y="8316"/>
                    <a:pt x="7615" y="8316"/>
                  </a:cubicBezTo>
                  <a:cubicBezTo>
                    <a:pt x="7492" y="8316"/>
                    <a:pt x="7369" y="8363"/>
                    <a:pt x="7276" y="8458"/>
                  </a:cubicBezTo>
                  <a:lnTo>
                    <a:pt x="4896" y="10838"/>
                  </a:lnTo>
                  <a:lnTo>
                    <a:pt x="3644" y="9584"/>
                  </a:lnTo>
                  <a:cubicBezTo>
                    <a:pt x="4515" y="7370"/>
                    <a:pt x="5834" y="5359"/>
                    <a:pt x="7522" y="3679"/>
                  </a:cubicBezTo>
                  <a:lnTo>
                    <a:pt x="7545" y="3654"/>
                  </a:lnTo>
                  <a:cubicBezTo>
                    <a:pt x="8491" y="2708"/>
                    <a:pt x="9633" y="1981"/>
                    <a:pt x="10890" y="1521"/>
                  </a:cubicBezTo>
                  <a:close/>
                  <a:moveTo>
                    <a:pt x="12605" y="10334"/>
                  </a:moveTo>
                  <a:lnTo>
                    <a:pt x="12605" y="10334"/>
                  </a:lnTo>
                  <a:cubicBezTo>
                    <a:pt x="12461" y="11681"/>
                    <a:pt x="11861" y="12939"/>
                    <a:pt x="10902" y="13897"/>
                  </a:cubicBezTo>
                  <a:lnTo>
                    <a:pt x="10467" y="14333"/>
                  </a:lnTo>
                  <a:lnTo>
                    <a:pt x="9562" y="12520"/>
                  </a:lnTo>
                  <a:cubicBezTo>
                    <a:pt x="10648" y="11898"/>
                    <a:pt x="11667" y="11166"/>
                    <a:pt x="12605" y="10334"/>
                  </a:cubicBezTo>
                  <a:close/>
                  <a:moveTo>
                    <a:pt x="3402" y="10704"/>
                  </a:moveTo>
                  <a:lnTo>
                    <a:pt x="4216" y="11517"/>
                  </a:lnTo>
                  <a:lnTo>
                    <a:pt x="3196" y="12538"/>
                  </a:lnTo>
                  <a:cubicBezTo>
                    <a:pt x="3014" y="12727"/>
                    <a:pt x="3017" y="13025"/>
                    <a:pt x="3201" y="13211"/>
                  </a:cubicBezTo>
                  <a:cubicBezTo>
                    <a:pt x="3295" y="13305"/>
                    <a:pt x="3418" y="13352"/>
                    <a:pt x="3541" y="13352"/>
                  </a:cubicBezTo>
                  <a:cubicBezTo>
                    <a:pt x="3662" y="13352"/>
                    <a:pt x="3782" y="13307"/>
                    <a:pt x="3875" y="13217"/>
                  </a:cubicBezTo>
                  <a:lnTo>
                    <a:pt x="4896" y="12198"/>
                  </a:lnTo>
                  <a:lnTo>
                    <a:pt x="5709" y="13011"/>
                  </a:lnTo>
                  <a:cubicBezTo>
                    <a:pt x="5196" y="13712"/>
                    <a:pt x="4537" y="14294"/>
                    <a:pt x="3777" y="14714"/>
                  </a:cubicBezTo>
                  <a:cubicBezTo>
                    <a:pt x="2914" y="15188"/>
                    <a:pt x="1946" y="15442"/>
                    <a:pt x="962" y="15451"/>
                  </a:cubicBezTo>
                  <a:cubicBezTo>
                    <a:pt x="978" y="13572"/>
                    <a:pt x="1883" y="11811"/>
                    <a:pt x="3402" y="10704"/>
                  </a:cubicBezTo>
                  <a:close/>
                  <a:moveTo>
                    <a:pt x="14045" y="1"/>
                  </a:moveTo>
                  <a:cubicBezTo>
                    <a:pt x="11451" y="1"/>
                    <a:pt x="8929" y="995"/>
                    <a:pt x="7022" y="2821"/>
                  </a:cubicBezTo>
                  <a:cubicBezTo>
                    <a:pt x="6915" y="2816"/>
                    <a:pt x="6807" y="2814"/>
                    <a:pt x="6700" y="2814"/>
                  </a:cubicBezTo>
                  <a:cubicBezTo>
                    <a:pt x="4880" y="2814"/>
                    <a:pt x="3128" y="3537"/>
                    <a:pt x="1836" y="4830"/>
                  </a:cubicBezTo>
                  <a:lnTo>
                    <a:pt x="930" y="5737"/>
                  </a:lnTo>
                  <a:cubicBezTo>
                    <a:pt x="697" y="5970"/>
                    <a:pt x="760" y="6361"/>
                    <a:pt x="1054" y="6507"/>
                  </a:cubicBezTo>
                  <a:lnTo>
                    <a:pt x="3436" y="7698"/>
                  </a:lnTo>
                  <a:cubicBezTo>
                    <a:pt x="3135" y="8295"/>
                    <a:pt x="2867" y="8909"/>
                    <a:pt x="2632" y="9536"/>
                  </a:cubicBezTo>
                  <a:cubicBezTo>
                    <a:pt x="2570" y="9698"/>
                    <a:pt x="2604" y="9883"/>
                    <a:pt x="2717" y="10016"/>
                  </a:cubicBezTo>
                  <a:cubicBezTo>
                    <a:pt x="1006" y="11319"/>
                    <a:pt x="0" y="13346"/>
                    <a:pt x="0" y="15497"/>
                  </a:cubicBezTo>
                  <a:lnTo>
                    <a:pt x="0" y="15931"/>
                  </a:lnTo>
                  <a:cubicBezTo>
                    <a:pt x="0" y="16196"/>
                    <a:pt x="215" y="16411"/>
                    <a:pt x="480" y="16411"/>
                  </a:cubicBezTo>
                  <a:lnTo>
                    <a:pt x="915" y="16411"/>
                  </a:lnTo>
                  <a:cubicBezTo>
                    <a:pt x="3067" y="16411"/>
                    <a:pt x="5093" y="15407"/>
                    <a:pt x="6397" y="13695"/>
                  </a:cubicBezTo>
                  <a:cubicBezTo>
                    <a:pt x="6485" y="13771"/>
                    <a:pt x="6597" y="13810"/>
                    <a:pt x="6710" y="13810"/>
                  </a:cubicBezTo>
                  <a:cubicBezTo>
                    <a:pt x="6766" y="13810"/>
                    <a:pt x="6824" y="13800"/>
                    <a:pt x="6879" y="13780"/>
                  </a:cubicBezTo>
                  <a:cubicBezTo>
                    <a:pt x="7504" y="13545"/>
                    <a:pt x="8116" y="13277"/>
                    <a:pt x="8714" y="12976"/>
                  </a:cubicBezTo>
                  <a:lnTo>
                    <a:pt x="9906" y="15358"/>
                  </a:lnTo>
                  <a:cubicBezTo>
                    <a:pt x="9975" y="15496"/>
                    <a:pt x="10106" y="15593"/>
                    <a:pt x="10259" y="15618"/>
                  </a:cubicBezTo>
                  <a:cubicBezTo>
                    <a:pt x="10284" y="15622"/>
                    <a:pt x="10310" y="15623"/>
                    <a:pt x="10335" y="15623"/>
                  </a:cubicBezTo>
                  <a:cubicBezTo>
                    <a:pt x="10462" y="15623"/>
                    <a:pt x="10585" y="15572"/>
                    <a:pt x="10675" y="15483"/>
                  </a:cubicBezTo>
                  <a:lnTo>
                    <a:pt x="11581" y="14576"/>
                  </a:lnTo>
                  <a:cubicBezTo>
                    <a:pt x="12952" y="13207"/>
                    <a:pt x="13681" y="11324"/>
                    <a:pt x="13592" y="9391"/>
                  </a:cubicBezTo>
                  <a:cubicBezTo>
                    <a:pt x="15841" y="7040"/>
                    <a:pt x="16830" y="3754"/>
                    <a:pt x="16248" y="553"/>
                  </a:cubicBezTo>
                  <a:cubicBezTo>
                    <a:pt x="16212" y="355"/>
                    <a:pt x="16058" y="201"/>
                    <a:pt x="15860" y="165"/>
                  </a:cubicBezTo>
                  <a:cubicBezTo>
                    <a:pt x="15256" y="55"/>
                    <a:pt x="14648" y="1"/>
                    <a:pt x="14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565;p44"/>
            <p:cNvSpPr/>
            <p:nvPr/>
          </p:nvSpPr>
          <p:spPr>
            <a:xfrm>
              <a:off x="1830525" y="3682150"/>
              <a:ext cx="113050" cy="104175"/>
            </a:xfrm>
            <a:custGeom>
              <a:avLst/>
              <a:gdLst/>
              <a:ahLst/>
              <a:cxnLst/>
              <a:rect l="l" t="t" r="r" b="b"/>
              <a:pathLst>
                <a:path w="4522" h="4167" extrusionOk="0">
                  <a:moveTo>
                    <a:pt x="2238" y="962"/>
                  </a:moveTo>
                  <a:cubicBezTo>
                    <a:pt x="2529" y="962"/>
                    <a:pt x="2816" y="1076"/>
                    <a:pt x="3031" y="1290"/>
                  </a:cubicBezTo>
                  <a:cubicBezTo>
                    <a:pt x="3468" y="1728"/>
                    <a:pt x="3468" y="2438"/>
                    <a:pt x="3031" y="2876"/>
                  </a:cubicBezTo>
                  <a:cubicBezTo>
                    <a:pt x="2816" y="3091"/>
                    <a:pt x="2529" y="3205"/>
                    <a:pt x="2238" y="3205"/>
                  </a:cubicBezTo>
                  <a:cubicBezTo>
                    <a:pt x="2093" y="3205"/>
                    <a:pt x="1948" y="3177"/>
                    <a:pt x="1809" y="3119"/>
                  </a:cubicBezTo>
                  <a:cubicBezTo>
                    <a:pt x="1390" y="2945"/>
                    <a:pt x="1116" y="2537"/>
                    <a:pt x="1116" y="2083"/>
                  </a:cubicBezTo>
                  <a:cubicBezTo>
                    <a:pt x="1116" y="1630"/>
                    <a:pt x="1390" y="1220"/>
                    <a:pt x="1809" y="1047"/>
                  </a:cubicBezTo>
                  <a:cubicBezTo>
                    <a:pt x="1948" y="990"/>
                    <a:pt x="2093" y="962"/>
                    <a:pt x="2238" y="962"/>
                  </a:cubicBezTo>
                  <a:close/>
                  <a:moveTo>
                    <a:pt x="2242" y="0"/>
                  </a:moveTo>
                  <a:cubicBezTo>
                    <a:pt x="2240" y="0"/>
                    <a:pt x="2239" y="0"/>
                    <a:pt x="2237" y="0"/>
                  </a:cubicBezTo>
                  <a:cubicBezTo>
                    <a:pt x="1244" y="0"/>
                    <a:pt x="389" y="702"/>
                    <a:pt x="194" y="1677"/>
                  </a:cubicBezTo>
                  <a:cubicBezTo>
                    <a:pt x="1" y="2651"/>
                    <a:pt x="522" y="3628"/>
                    <a:pt x="1440" y="4007"/>
                  </a:cubicBezTo>
                  <a:cubicBezTo>
                    <a:pt x="1700" y="4114"/>
                    <a:pt x="1970" y="4166"/>
                    <a:pt x="2237" y="4166"/>
                  </a:cubicBezTo>
                  <a:cubicBezTo>
                    <a:pt x="2916" y="4166"/>
                    <a:pt x="3573" y="3833"/>
                    <a:pt x="3969" y="3240"/>
                  </a:cubicBezTo>
                  <a:cubicBezTo>
                    <a:pt x="4521" y="2414"/>
                    <a:pt x="4413" y="1312"/>
                    <a:pt x="3710" y="609"/>
                  </a:cubicBezTo>
                  <a:cubicBezTo>
                    <a:pt x="3322" y="220"/>
                    <a:pt x="2794" y="0"/>
                    <a:pt x="2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6" name="Google Shape;566;p44"/>
          <p:cNvGrpSpPr/>
          <p:nvPr/>
        </p:nvGrpSpPr>
        <p:grpSpPr>
          <a:xfrm>
            <a:off x="4393951" y="2207374"/>
            <a:ext cx="356242" cy="356263"/>
            <a:chOff x="1068100" y="3571575"/>
            <a:chExt cx="410275" cy="410300"/>
          </a:xfrm>
        </p:grpSpPr>
        <p:sp>
          <p:nvSpPr>
            <p:cNvPr id="567" name="Google Shape;567;p44"/>
            <p:cNvSpPr/>
            <p:nvPr/>
          </p:nvSpPr>
          <p:spPr>
            <a:xfrm>
              <a:off x="1245225" y="3917725"/>
              <a:ext cx="56075" cy="24100"/>
            </a:xfrm>
            <a:custGeom>
              <a:avLst/>
              <a:gdLst/>
              <a:ahLst/>
              <a:cxnLst/>
              <a:rect l="l" t="t" r="r" b="b"/>
              <a:pathLst>
                <a:path w="2243" h="964" extrusionOk="0">
                  <a:moveTo>
                    <a:pt x="480" y="1"/>
                  </a:moveTo>
                  <a:cubicBezTo>
                    <a:pt x="214" y="1"/>
                    <a:pt x="0" y="216"/>
                    <a:pt x="0" y="483"/>
                  </a:cubicBezTo>
                  <a:cubicBezTo>
                    <a:pt x="0" y="748"/>
                    <a:pt x="214" y="963"/>
                    <a:pt x="480" y="963"/>
                  </a:cubicBezTo>
                  <a:lnTo>
                    <a:pt x="1762" y="963"/>
                  </a:lnTo>
                  <a:cubicBezTo>
                    <a:pt x="2027" y="963"/>
                    <a:pt x="2242" y="748"/>
                    <a:pt x="2242" y="483"/>
                  </a:cubicBezTo>
                  <a:cubicBezTo>
                    <a:pt x="2242" y="216"/>
                    <a:pt x="2027"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44"/>
            <p:cNvSpPr/>
            <p:nvPr/>
          </p:nvSpPr>
          <p:spPr>
            <a:xfrm>
              <a:off x="1325325" y="3917725"/>
              <a:ext cx="40075" cy="24100"/>
            </a:xfrm>
            <a:custGeom>
              <a:avLst/>
              <a:gdLst/>
              <a:ahLst/>
              <a:cxnLst/>
              <a:rect l="l" t="t" r="r" b="b"/>
              <a:pathLst>
                <a:path w="1603" h="964" extrusionOk="0">
                  <a:moveTo>
                    <a:pt x="481" y="1"/>
                  </a:moveTo>
                  <a:cubicBezTo>
                    <a:pt x="216" y="1"/>
                    <a:pt x="0" y="216"/>
                    <a:pt x="0" y="483"/>
                  </a:cubicBezTo>
                  <a:cubicBezTo>
                    <a:pt x="0" y="748"/>
                    <a:pt x="216" y="963"/>
                    <a:pt x="481" y="963"/>
                  </a:cubicBezTo>
                  <a:lnTo>
                    <a:pt x="1122" y="963"/>
                  </a:lnTo>
                  <a:cubicBezTo>
                    <a:pt x="1387" y="963"/>
                    <a:pt x="1602" y="748"/>
                    <a:pt x="1602" y="483"/>
                  </a:cubicBezTo>
                  <a:cubicBezTo>
                    <a:pt x="1602" y="216"/>
                    <a:pt x="1387"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569;p44"/>
            <p:cNvSpPr/>
            <p:nvPr/>
          </p:nvSpPr>
          <p:spPr>
            <a:xfrm>
              <a:off x="1181075" y="3917725"/>
              <a:ext cx="40075" cy="24100"/>
            </a:xfrm>
            <a:custGeom>
              <a:avLst/>
              <a:gdLst/>
              <a:ahLst/>
              <a:cxnLst/>
              <a:rect l="l" t="t" r="r" b="b"/>
              <a:pathLst>
                <a:path w="1603" h="964" extrusionOk="0">
                  <a:moveTo>
                    <a:pt x="482" y="1"/>
                  </a:moveTo>
                  <a:cubicBezTo>
                    <a:pt x="216" y="1"/>
                    <a:pt x="0" y="216"/>
                    <a:pt x="0" y="483"/>
                  </a:cubicBezTo>
                  <a:cubicBezTo>
                    <a:pt x="0" y="748"/>
                    <a:pt x="216" y="963"/>
                    <a:pt x="482" y="963"/>
                  </a:cubicBezTo>
                  <a:lnTo>
                    <a:pt x="1122" y="963"/>
                  </a:lnTo>
                  <a:cubicBezTo>
                    <a:pt x="1387" y="963"/>
                    <a:pt x="1602" y="748"/>
                    <a:pt x="1602" y="483"/>
                  </a:cubicBezTo>
                  <a:cubicBezTo>
                    <a:pt x="1602" y="216"/>
                    <a:pt x="1387"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0" name="Google Shape;570;p44"/>
            <p:cNvSpPr/>
            <p:nvPr/>
          </p:nvSpPr>
          <p:spPr>
            <a:xfrm>
              <a:off x="1068100" y="3571575"/>
              <a:ext cx="410275" cy="410300"/>
            </a:xfrm>
            <a:custGeom>
              <a:avLst/>
              <a:gdLst/>
              <a:ahLst/>
              <a:cxnLst/>
              <a:rect l="l" t="t" r="r" b="b"/>
              <a:pathLst>
                <a:path w="16411" h="16412" extrusionOk="0">
                  <a:moveTo>
                    <a:pt x="15450" y="2885"/>
                  </a:moveTo>
                  <a:lnTo>
                    <a:pt x="15450" y="5129"/>
                  </a:lnTo>
                  <a:lnTo>
                    <a:pt x="11123" y="5129"/>
                  </a:lnTo>
                  <a:cubicBezTo>
                    <a:pt x="11035" y="5129"/>
                    <a:pt x="10950" y="5152"/>
                    <a:pt x="10875" y="5198"/>
                  </a:cubicBezTo>
                  <a:lnTo>
                    <a:pt x="10001" y="5722"/>
                  </a:lnTo>
                  <a:lnTo>
                    <a:pt x="10001" y="2885"/>
                  </a:lnTo>
                  <a:close/>
                  <a:moveTo>
                    <a:pt x="6410" y="7052"/>
                  </a:moveTo>
                  <a:lnTo>
                    <a:pt x="6410" y="9890"/>
                  </a:lnTo>
                  <a:lnTo>
                    <a:pt x="5536" y="9366"/>
                  </a:lnTo>
                  <a:cubicBezTo>
                    <a:pt x="5461" y="9320"/>
                    <a:pt x="5376" y="9297"/>
                    <a:pt x="5288" y="9297"/>
                  </a:cubicBezTo>
                  <a:lnTo>
                    <a:pt x="962" y="9297"/>
                  </a:lnTo>
                  <a:lnTo>
                    <a:pt x="962" y="7052"/>
                  </a:lnTo>
                  <a:close/>
                  <a:moveTo>
                    <a:pt x="11732" y="963"/>
                  </a:moveTo>
                  <a:cubicBezTo>
                    <a:pt x="12174" y="963"/>
                    <a:pt x="12531" y="1321"/>
                    <a:pt x="12533" y="1764"/>
                  </a:cubicBezTo>
                  <a:lnTo>
                    <a:pt x="12533" y="1925"/>
                  </a:lnTo>
                  <a:lnTo>
                    <a:pt x="9519" y="1925"/>
                  </a:lnTo>
                  <a:cubicBezTo>
                    <a:pt x="9518" y="1925"/>
                    <a:pt x="9517" y="1925"/>
                    <a:pt x="9516" y="1925"/>
                  </a:cubicBezTo>
                  <a:cubicBezTo>
                    <a:pt x="9253" y="1925"/>
                    <a:pt x="9039" y="2140"/>
                    <a:pt x="9039" y="2405"/>
                  </a:cubicBezTo>
                  <a:lnTo>
                    <a:pt x="9039" y="6572"/>
                  </a:lnTo>
                  <a:cubicBezTo>
                    <a:pt x="9039" y="6853"/>
                    <a:pt x="9270" y="7053"/>
                    <a:pt x="9521" y="7053"/>
                  </a:cubicBezTo>
                  <a:cubicBezTo>
                    <a:pt x="9603" y="7053"/>
                    <a:pt x="9687" y="7032"/>
                    <a:pt x="9767" y="6985"/>
                  </a:cubicBezTo>
                  <a:lnTo>
                    <a:pt x="11254" y="6091"/>
                  </a:lnTo>
                  <a:lnTo>
                    <a:pt x="12531" y="6091"/>
                  </a:lnTo>
                  <a:lnTo>
                    <a:pt x="12533" y="12245"/>
                  </a:lnTo>
                  <a:lnTo>
                    <a:pt x="3878" y="12245"/>
                  </a:lnTo>
                  <a:lnTo>
                    <a:pt x="3878" y="10258"/>
                  </a:lnTo>
                  <a:lnTo>
                    <a:pt x="5155" y="10258"/>
                  </a:lnTo>
                  <a:lnTo>
                    <a:pt x="6644" y="11151"/>
                  </a:lnTo>
                  <a:cubicBezTo>
                    <a:pt x="6723" y="11198"/>
                    <a:pt x="6808" y="11220"/>
                    <a:pt x="6890" y="11220"/>
                  </a:cubicBezTo>
                  <a:cubicBezTo>
                    <a:pt x="7141" y="11220"/>
                    <a:pt x="7372" y="11019"/>
                    <a:pt x="7372" y="10738"/>
                  </a:cubicBezTo>
                  <a:lnTo>
                    <a:pt x="7372" y="6572"/>
                  </a:lnTo>
                  <a:cubicBezTo>
                    <a:pt x="7372" y="6306"/>
                    <a:pt x="7157" y="6091"/>
                    <a:pt x="6892" y="6091"/>
                  </a:cubicBezTo>
                  <a:lnTo>
                    <a:pt x="3878" y="6091"/>
                  </a:lnTo>
                  <a:lnTo>
                    <a:pt x="3878" y="1764"/>
                  </a:lnTo>
                  <a:cubicBezTo>
                    <a:pt x="3879" y="1321"/>
                    <a:pt x="4237" y="963"/>
                    <a:pt x="4680" y="963"/>
                  </a:cubicBezTo>
                  <a:close/>
                  <a:moveTo>
                    <a:pt x="12533" y="13206"/>
                  </a:moveTo>
                  <a:lnTo>
                    <a:pt x="12533" y="14648"/>
                  </a:lnTo>
                  <a:cubicBezTo>
                    <a:pt x="12531" y="15090"/>
                    <a:pt x="12174" y="15449"/>
                    <a:pt x="11732" y="15451"/>
                  </a:cubicBezTo>
                  <a:lnTo>
                    <a:pt x="4680" y="15451"/>
                  </a:lnTo>
                  <a:cubicBezTo>
                    <a:pt x="4237" y="15449"/>
                    <a:pt x="3879" y="15090"/>
                    <a:pt x="3878" y="14648"/>
                  </a:cubicBezTo>
                  <a:lnTo>
                    <a:pt x="3878" y="13206"/>
                  </a:lnTo>
                  <a:close/>
                  <a:moveTo>
                    <a:pt x="4680" y="0"/>
                  </a:moveTo>
                  <a:cubicBezTo>
                    <a:pt x="3707" y="2"/>
                    <a:pt x="2917" y="790"/>
                    <a:pt x="2917" y="1764"/>
                  </a:cubicBezTo>
                  <a:lnTo>
                    <a:pt x="2917" y="6091"/>
                  </a:lnTo>
                  <a:lnTo>
                    <a:pt x="480" y="6091"/>
                  </a:lnTo>
                  <a:cubicBezTo>
                    <a:pt x="215" y="6091"/>
                    <a:pt x="0" y="6306"/>
                    <a:pt x="0" y="6572"/>
                  </a:cubicBezTo>
                  <a:lnTo>
                    <a:pt x="0" y="9777"/>
                  </a:lnTo>
                  <a:cubicBezTo>
                    <a:pt x="0" y="10042"/>
                    <a:pt x="215" y="10258"/>
                    <a:pt x="480" y="10258"/>
                  </a:cubicBezTo>
                  <a:lnTo>
                    <a:pt x="2917" y="10258"/>
                  </a:lnTo>
                  <a:lnTo>
                    <a:pt x="2917" y="14649"/>
                  </a:lnTo>
                  <a:cubicBezTo>
                    <a:pt x="2917" y="15622"/>
                    <a:pt x="3707" y="16411"/>
                    <a:pt x="4680" y="16411"/>
                  </a:cubicBezTo>
                  <a:lnTo>
                    <a:pt x="11730" y="16411"/>
                  </a:lnTo>
                  <a:cubicBezTo>
                    <a:pt x="12704" y="16411"/>
                    <a:pt x="13494" y="15622"/>
                    <a:pt x="13494" y="14649"/>
                  </a:cubicBezTo>
                  <a:lnTo>
                    <a:pt x="13494" y="6091"/>
                  </a:lnTo>
                  <a:lnTo>
                    <a:pt x="15930" y="6091"/>
                  </a:lnTo>
                  <a:cubicBezTo>
                    <a:pt x="16196" y="6091"/>
                    <a:pt x="16411" y="5876"/>
                    <a:pt x="16411" y="5609"/>
                  </a:cubicBezTo>
                  <a:lnTo>
                    <a:pt x="16411" y="2405"/>
                  </a:lnTo>
                  <a:cubicBezTo>
                    <a:pt x="16411" y="2140"/>
                    <a:pt x="16197" y="1925"/>
                    <a:pt x="15933" y="1925"/>
                  </a:cubicBezTo>
                  <a:cubicBezTo>
                    <a:pt x="15932" y="1925"/>
                    <a:pt x="15931" y="1925"/>
                    <a:pt x="15930" y="1925"/>
                  </a:cubicBezTo>
                  <a:lnTo>
                    <a:pt x="13494" y="1925"/>
                  </a:lnTo>
                  <a:lnTo>
                    <a:pt x="13494" y="1764"/>
                  </a:lnTo>
                  <a:cubicBezTo>
                    <a:pt x="13494" y="790"/>
                    <a:pt x="12704" y="2"/>
                    <a:pt x="1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44"/>
            <p:cNvSpPr/>
            <p:nvPr/>
          </p:nvSpPr>
          <p:spPr>
            <a:xfrm>
              <a:off x="1341900" y="3659725"/>
              <a:ext cx="88150" cy="24050"/>
            </a:xfrm>
            <a:custGeom>
              <a:avLst/>
              <a:gdLst/>
              <a:ahLst/>
              <a:cxnLst/>
              <a:rect l="l" t="t" r="r" b="b"/>
              <a:pathLst>
                <a:path w="3526" h="962" extrusionOk="0">
                  <a:moveTo>
                    <a:pt x="481" y="1"/>
                  </a:moveTo>
                  <a:cubicBezTo>
                    <a:pt x="216" y="1"/>
                    <a:pt x="1" y="215"/>
                    <a:pt x="1" y="481"/>
                  </a:cubicBezTo>
                  <a:cubicBezTo>
                    <a:pt x="1" y="747"/>
                    <a:pt x="216" y="962"/>
                    <a:pt x="481" y="962"/>
                  </a:cubicBezTo>
                  <a:cubicBezTo>
                    <a:pt x="484" y="962"/>
                    <a:pt x="488" y="962"/>
                    <a:pt x="491" y="962"/>
                  </a:cubicBezTo>
                  <a:lnTo>
                    <a:pt x="3056" y="962"/>
                  </a:lnTo>
                  <a:cubicBezTo>
                    <a:pt x="3316" y="957"/>
                    <a:pt x="3526" y="743"/>
                    <a:pt x="3526" y="481"/>
                  </a:cubicBezTo>
                  <a:cubicBezTo>
                    <a:pt x="3526" y="219"/>
                    <a:pt x="3316" y="5"/>
                    <a:pt x="3056" y="1"/>
                  </a:cubicBezTo>
                  <a:lnTo>
                    <a:pt x="491" y="1"/>
                  </a:lnTo>
                  <a:cubicBezTo>
                    <a:pt x="488" y="1"/>
                    <a:pt x="484"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44"/>
            <p:cNvSpPr/>
            <p:nvPr/>
          </p:nvSpPr>
          <p:spPr>
            <a:xfrm>
              <a:off x="1116425" y="3763900"/>
              <a:ext cx="87925" cy="24075"/>
            </a:xfrm>
            <a:custGeom>
              <a:avLst/>
              <a:gdLst/>
              <a:ahLst/>
              <a:cxnLst/>
              <a:rect l="l" t="t" r="r" b="b"/>
              <a:pathLst>
                <a:path w="3517" h="963" extrusionOk="0">
                  <a:moveTo>
                    <a:pt x="472" y="0"/>
                  </a:moveTo>
                  <a:cubicBezTo>
                    <a:pt x="210" y="5"/>
                    <a:pt x="0" y="219"/>
                    <a:pt x="0" y="481"/>
                  </a:cubicBezTo>
                  <a:cubicBezTo>
                    <a:pt x="0" y="743"/>
                    <a:pt x="210" y="957"/>
                    <a:pt x="472" y="962"/>
                  </a:cubicBezTo>
                  <a:lnTo>
                    <a:pt x="3034" y="962"/>
                  </a:lnTo>
                  <a:cubicBezTo>
                    <a:pt x="3301" y="962"/>
                    <a:pt x="3516" y="747"/>
                    <a:pt x="3516" y="481"/>
                  </a:cubicBezTo>
                  <a:cubicBezTo>
                    <a:pt x="3516" y="216"/>
                    <a:pt x="3301" y="0"/>
                    <a:pt x="3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3"/>
          <p:cNvSpPr/>
          <p:nvPr/>
        </p:nvSpPr>
        <p:spPr>
          <a:xfrm>
            <a:off x="2531955" y="1197056"/>
            <a:ext cx="4643719" cy="3573900"/>
          </a:xfrm>
          <a:prstGeom prst="roundRect">
            <a:avLst>
              <a:gd name="adj" fmla="val 4175"/>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43"/>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4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DEPENDENCY</a:t>
            </a:r>
            <a:endParaRPr dirty="0"/>
          </a:p>
        </p:txBody>
      </p:sp>
      <p:sp>
        <p:nvSpPr>
          <p:cNvPr id="502" name="Google Shape;502;p43"/>
          <p:cNvSpPr txBox="1">
            <a:spLocks noGrp="1"/>
          </p:cNvSpPr>
          <p:nvPr>
            <p:ph type="subTitle" idx="1"/>
          </p:nvPr>
        </p:nvSpPr>
        <p:spPr>
          <a:xfrm>
            <a:off x="3399571" y="2850380"/>
            <a:ext cx="27768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CAMERA</a:t>
            </a:r>
            <a:endParaRPr dirty="0"/>
          </a:p>
        </p:txBody>
      </p:sp>
      <p:sp>
        <p:nvSpPr>
          <p:cNvPr id="503" name="Google Shape;503;p43"/>
          <p:cNvSpPr txBox="1">
            <a:spLocks noGrp="1"/>
          </p:cNvSpPr>
          <p:nvPr>
            <p:ph type="subTitle" idx="2"/>
          </p:nvPr>
        </p:nvSpPr>
        <p:spPr>
          <a:xfrm>
            <a:off x="3139556" y="3255624"/>
            <a:ext cx="3296830" cy="888000"/>
          </a:xfrm>
          <a:prstGeom prst="rect">
            <a:avLst/>
          </a:prstGeom>
        </p:spPr>
        <p:txBody>
          <a:bodyPr spcFirstLastPara="1" wrap="square" lIns="91425" tIns="91425" rIns="91425" bIns="91425" anchor="ctr" anchorCtr="0">
            <a:noAutofit/>
          </a:bodyPr>
          <a:lstStyle/>
          <a:p>
            <a:pPr marL="0" lvl="0" indent="0">
              <a:buClr>
                <a:srgbClr val="000000"/>
              </a:buClr>
              <a:buSzPts val="2200"/>
            </a:pPr>
            <a:r>
              <a:rPr lang="en-US" dirty="0">
                <a:sym typeface="Calibri"/>
              </a:rPr>
              <a:t>For best performance, 12 MP &amp; above camera will be required.</a:t>
            </a:r>
            <a:endParaRPr lang="en-US" dirty="0">
              <a:sym typeface="Libre Franklin"/>
            </a:endParaRPr>
          </a:p>
        </p:txBody>
      </p:sp>
      <p:sp>
        <p:nvSpPr>
          <p:cNvPr id="506" name="Google Shape;506;p43"/>
          <p:cNvSpPr/>
          <p:nvPr/>
        </p:nvSpPr>
        <p:spPr>
          <a:xfrm>
            <a:off x="4384321" y="1916002"/>
            <a:ext cx="807300" cy="807300"/>
          </a:xfrm>
          <a:prstGeom prst="roundRect">
            <a:avLst>
              <a:gd name="adj" fmla="val 166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13" name="Google Shape;513;p43"/>
          <p:cNvGrpSpPr/>
          <p:nvPr/>
        </p:nvGrpSpPr>
        <p:grpSpPr>
          <a:xfrm>
            <a:off x="4609833" y="2142216"/>
            <a:ext cx="356276" cy="354871"/>
            <a:chOff x="6475850" y="2546300"/>
            <a:chExt cx="411975" cy="410350"/>
          </a:xfrm>
        </p:grpSpPr>
        <p:sp>
          <p:nvSpPr>
            <p:cNvPr id="514" name="Google Shape;514;p43"/>
            <p:cNvSpPr/>
            <p:nvPr/>
          </p:nvSpPr>
          <p:spPr>
            <a:xfrm>
              <a:off x="6476700" y="2546300"/>
              <a:ext cx="104450" cy="104225"/>
            </a:xfrm>
            <a:custGeom>
              <a:avLst/>
              <a:gdLst/>
              <a:ahLst/>
              <a:cxnLst/>
              <a:rect l="l" t="t" r="r" b="b"/>
              <a:pathLst>
                <a:path w="4178" h="4169" extrusionOk="0">
                  <a:moveTo>
                    <a:pt x="3695" y="1"/>
                  </a:moveTo>
                  <a:cubicBezTo>
                    <a:pt x="3692" y="1"/>
                    <a:pt x="3689" y="1"/>
                    <a:pt x="3687" y="1"/>
                  </a:cubicBezTo>
                  <a:lnTo>
                    <a:pt x="481" y="1"/>
                  </a:lnTo>
                  <a:cubicBezTo>
                    <a:pt x="216" y="1"/>
                    <a:pt x="0" y="216"/>
                    <a:pt x="0" y="483"/>
                  </a:cubicBezTo>
                  <a:lnTo>
                    <a:pt x="0" y="3687"/>
                  </a:lnTo>
                  <a:cubicBezTo>
                    <a:pt x="0" y="3953"/>
                    <a:pt x="216" y="4169"/>
                    <a:pt x="481" y="4169"/>
                  </a:cubicBezTo>
                  <a:cubicBezTo>
                    <a:pt x="746" y="4169"/>
                    <a:pt x="961" y="3953"/>
                    <a:pt x="961" y="3687"/>
                  </a:cubicBezTo>
                  <a:lnTo>
                    <a:pt x="961" y="963"/>
                  </a:lnTo>
                  <a:lnTo>
                    <a:pt x="3687" y="963"/>
                  </a:lnTo>
                  <a:cubicBezTo>
                    <a:pt x="3690" y="963"/>
                    <a:pt x="3694" y="963"/>
                    <a:pt x="3697" y="963"/>
                  </a:cubicBezTo>
                  <a:cubicBezTo>
                    <a:pt x="3962" y="963"/>
                    <a:pt x="4177" y="748"/>
                    <a:pt x="4177" y="483"/>
                  </a:cubicBezTo>
                  <a:cubicBezTo>
                    <a:pt x="4177" y="216"/>
                    <a:pt x="3960" y="1"/>
                    <a:pt x="3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515;p43"/>
            <p:cNvSpPr/>
            <p:nvPr/>
          </p:nvSpPr>
          <p:spPr>
            <a:xfrm>
              <a:off x="6782550" y="2546300"/>
              <a:ext cx="104450" cy="104225"/>
            </a:xfrm>
            <a:custGeom>
              <a:avLst/>
              <a:gdLst/>
              <a:ahLst/>
              <a:cxnLst/>
              <a:rect l="l" t="t" r="r" b="b"/>
              <a:pathLst>
                <a:path w="4178" h="4169" extrusionOk="0">
                  <a:moveTo>
                    <a:pt x="483" y="1"/>
                  </a:moveTo>
                  <a:cubicBezTo>
                    <a:pt x="217" y="1"/>
                    <a:pt x="1" y="216"/>
                    <a:pt x="1" y="483"/>
                  </a:cubicBezTo>
                  <a:cubicBezTo>
                    <a:pt x="1" y="748"/>
                    <a:pt x="216" y="963"/>
                    <a:pt x="481" y="963"/>
                  </a:cubicBezTo>
                  <a:cubicBezTo>
                    <a:pt x="484" y="963"/>
                    <a:pt x="488" y="963"/>
                    <a:pt x="491" y="963"/>
                  </a:cubicBezTo>
                  <a:lnTo>
                    <a:pt x="3215" y="963"/>
                  </a:lnTo>
                  <a:lnTo>
                    <a:pt x="3215" y="3687"/>
                  </a:lnTo>
                  <a:cubicBezTo>
                    <a:pt x="3215" y="3953"/>
                    <a:pt x="3430" y="4169"/>
                    <a:pt x="3697" y="4169"/>
                  </a:cubicBezTo>
                  <a:cubicBezTo>
                    <a:pt x="3962" y="4169"/>
                    <a:pt x="4177" y="3953"/>
                    <a:pt x="4177" y="3687"/>
                  </a:cubicBezTo>
                  <a:lnTo>
                    <a:pt x="4177" y="483"/>
                  </a:lnTo>
                  <a:cubicBezTo>
                    <a:pt x="4177" y="216"/>
                    <a:pt x="3962" y="1"/>
                    <a:pt x="3697" y="1"/>
                  </a:cubicBezTo>
                  <a:lnTo>
                    <a:pt x="491" y="1"/>
                  </a:lnTo>
                  <a:cubicBezTo>
                    <a:pt x="489" y="1"/>
                    <a:pt x="486" y="1"/>
                    <a:pt x="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6" name="Google Shape;516;p43"/>
            <p:cNvSpPr/>
            <p:nvPr/>
          </p:nvSpPr>
          <p:spPr>
            <a:xfrm>
              <a:off x="6476700" y="2852625"/>
              <a:ext cx="104450" cy="104025"/>
            </a:xfrm>
            <a:custGeom>
              <a:avLst/>
              <a:gdLst/>
              <a:ahLst/>
              <a:cxnLst/>
              <a:rect l="l" t="t" r="r" b="b"/>
              <a:pathLst>
                <a:path w="4178" h="4161" extrusionOk="0">
                  <a:moveTo>
                    <a:pt x="481" y="1"/>
                  </a:moveTo>
                  <a:cubicBezTo>
                    <a:pt x="219" y="1"/>
                    <a:pt x="5" y="212"/>
                    <a:pt x="0" y="472"/>
                  </a:cubicBezTo>
                  <a:lnTo>
                    <a:pt x="0" y="3680"/>
                  </a:lnTo>
                  <a:cubicBezTo>
                    <a:pt x="0" y="3945"/>
                    <a:pt x="216" y="4160"/>
                    <a:pt x="481" y="4160"/>
                  </a:cubicBezTo>
                  <a:lnTo>
                    <a:pt x="3687" y="4160"/>
                  </a:lnTo>
                  <a:cubicBezTo>
                    <a:pt x="3689" y="4160"/>
                    <a:pt x="3692" y="4160"/>
                    <a:pt x="3695" y="4160"/>
                  </a:cubicBezTo>
                  <a:cubicBezTo>
                    <a:pt x="3960" y="4160"/>
                    <a:pt x="4177" y="3945"/>
                    <a:pt x="4177" y="3678"/>
                  </a:cubicBezTo>
                  <a:cubicBezTo>
                    <a:pt x="4177" y="3413"/>
                    <a:pt x="3960" y="3198"/>
                    <a:pt x="3695" y="3198"/>
                  </a:cubicBezTo>
                  <a:cubicBezTo>
                    <a:pt x="3692" y="3198"/>
                    <a:pt x="3689" y="3198"/>
                    <a:pt x="3687" y="3198"/>
                  </a:cubicBezTo>
                  <a:lnTo>
                    <a:pt x="961" y="3198"/>
                  </a:lnTo>
                  <a:lnTo>
                    <a:pt x="961" y="472"/>
                  </a:lnTo>
                  <a:cubicBezTo>
                    <a:pt x="957" y="212"/>
                    <a:pt x="74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517;p43"/>
            <p:cNvSpPr/>
            <p:nvPr/>
          </p:nvSpPr>
          <p:spPr>
            <a:xfrm>
              <a:off x="6782550" y="2852425"/>
              <a:ext cx="104450" cy="104175"/>
            </a:xfrm>
            <a:custGeom>
              <a:avLst/>
              <a:gdLst/>
              <a:ahLst/>
              <a:cxnLst/>
              <a:rect l="l" t="t" r="r" b="b"/>
              <a:pathLst>
                <a:path w="4178" h="4167" extrusionOk="0">
                  <a:moveTo>
                    <a:pt x="3697" y="0"/>
                  </a:moveTo>
                  <a:cubicBezTo>
                    <a:pt x="3430" y="0"/>
                    <a:pt x="3215" y="215"/>
                    <a:pt x="3215" y="480"/>
                  </a:cubicBezTo>
                  <a:lnTo>
                    <a:pt x="3215" y="3206"/>
                  </a:lnTo>
                  <a:lnTo>
                    <a:pt x="491" y="3206"/>
                  </a:lnTo>
                  <a:cubicBezTo>
                    <a:pt x="488" y="3206"/>
                    <a:pt x="484" y="3206"/>
                    <a:pt x="481" y="3206"/>
                  </a:cubicBezTo>
                  <a:cubicBezTo>
                    <a:pt x="216" y="3206"/>
                    <a:pt x="1" y="3420"/>
                    <a:pt x="1" y="3686"/>
                  </a:cubicBezTo>
                  <a:cubicBezTo>
                    <a:pt x="1" y="3952"/>
                    <a:pt x="216" y="4167"/>
                    <a:pt x="481" y="4167"/>
                  </a:cubicBezTo>
                  <a:cubicBezTo>
                    <a:pt x="484" y="4167"/>
                    <a:pt x="488" y="4167"/>
                    <a:pt x="491" y="4167"/>
                  </a:cubicBezTo>
                  <a:lnTo>
                    <a:pt x="3697" y="4167"/>
                  </a:lnTo>
                  <a:cubicBezTo>
                    <a:pt x="3962" y="4167"/>
                    <a:pt x="4177" y="3951"/>
                    <a:pt x="4177" y="3686"/>
                  </a:cubicBezTo>
                  <a:lnTo>
                    <a:pt x="4177" y="480"/>
                  </a:lnTo>
                  <a:cubicBezTo>
                    <a:pt x="4177" y="215"/>
                    <a:pt x="3962" y="0"/>
                    <a:pt x="3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8" name="Google Shape;518;p43"/>
            <p:cNvSpPr/>
            <p:nvPr/>
          </p:nvSpPr>
          <p:spPr>
            <a:xfrm>
              <a:off x="6475850" y="2627250"/>
              <a:ext cx="411975" cy="248400"/>
            </a:xfrm>
            <a:custGeom>
              <a:avLst/>
              <a:gdLst/>
              <a:ahLst/>
              <a:cxnLst/>
              <a:rect l="l" t="t" r="r" b="b"/>
              <a:pathLst>
                <a:path w="16479" h="9936" extrusionOk="0">
                  <a:moveTo>
                    <a:pt x="3958" y="2455"/>
                  </a:moveTo>
                  <a:lnTo>
                    <a:pt x="3958" y="2455"/>
                  </a:lnTo>
                  <a:cubicBezTo>
                    <a:pt x="3044" y="4006"/>
                    <a:pt x="3044" y="5932"/>
                    <a:pt x="3958" y="7483"/>
                  </a:cubicBezTo>
                  <a:cubicBezTo>
                    <a:pt x="3643" y="7273"/>
                    <a:pt x="3354" y="7058"/>
                    <a:pt x="3097" y="6851"/>
                  </a:cubicBezTo>
                  <a:cubicBezTo>
                    <a:pt x="2389" y="6283"/>
                    <a:pt x="1735" y="5654"/>
                    <a:pt x="1140" y="4970"/>
                  </a:cubicBezTo>
                  <a:cubicBezTo>
                    <a:pt x="1729" y="4290"/>
                    <a:pt x="2378" y="3665"/>
                    <a:pt x="3079" y="3101"/>
                  </a:cubicBezTo>
                  <a:cubicBezTo>
                    <a:pt x="3341" y="2889"/>
                    <a:pt x="3636" y="2669"/>
                    <a:pt x="3958" y="2455"/>
                  </a:cubicBezTo>
                  <a:close/>
                  <a:moveTo>
                    <a:pt x="12523" y="2455"/>
                  </a:moveTo>
                  <a:lnTo>
                    <a:pt x="12523" y="2455"/>
                  </a:lnTo>
                  <a:cubicBezTo>
                    <a:pt x="12837" y="2666"/>
                    <a:pt x="13125" y="2880"/>
                    <a:pt x="13385" y="3086"/>
                  </a:cubicBezTo>
                  <a:cubicBezTo>
                    <a:pt x="14090" y="3655"/>
                    <a:pt x="14745" y="4284"/>
                    <a:pt x="15340" y="4970"/>
                  </a:cubicBezTo>
                  <a:cubicBezTo>
                    <a:pt x="14749" y="5648"/>
                    <a:pt x="14101" y="6273"/>
                    <a:pt x="13401" y="6838"/>
                  </a:cubicBezTo>
                  <a:cubicBezTo>
                    <a:pt x="13139" y="7048"/>
                    <a:pt x="12844" y="7267"/>
                    <a:pt x="12523" y="7483"/>
                  </a:cubicBezTo>
                  <a:cubicBezTo>
                    <a:pt x="13436" y="5930"/>
                    <a:pt x="13436" y="4006"/>
                    <a:pt x="12523" y="2455"/>
                  </a:cubicBezTo>
                  <a:close/>
                  <a:moveTo>
                    <a:pt x="8240" y="961"/>
                  </a:moveTo>
                  <a:cubicBezTo>
                    <a:pt x="10448" y="961"/>
                    <a:pt x="12247" y="2760"/>
                    <a:pt x="12247" y="4968"/>
                  </a:cubicBezTo>
                  <a:cubicBezTo>
                    <a:pt x="12247" y="7178"/>
                    <a:pt x="10448" y="8975"/>
                    <a:pt x="8240" y="8975"/>
                  </a:cubicBezTo>
                  <a:cubicBezTo>
                    <a:pt x="6030" y="8975"/>
                    <a:pt x="4233" y="7178"/>
                    <a:pt x="4233" y="4968"/>
                  </a:cubicBezTo>
                  <a:cubicBezTo>
                    <a:pt x="4233" y="2760"/>
                    <a:pt x="6030" y="961"/>
                    <a:pt x="8240" y="961"/>
                  </a:cubicBezTo>
                  <a:close/>
                  <a:moveTo>
                    <a:pt x="8240" y="1"/>
                  </a:moveTo>
                  <a:cubicBezTo>
                    <a:pt x="7197" y="1"/>
                    <a:pt x="6118" y="251"/>
                    <a:pt x="5034" y="745"/>
                  </a:cubicBezTo>
                  <a:cubicBezTo>
                    <a:pt x="4180" y="1134"/>
                    <a:pt x="3319" y="1675"/>
                    <a:pt x="2477" y="2350"/>
                  </a:cubicBezTo>
                  <a:cubicBezTo>
                    <a:pt x="1051" y="3495"/>
                    <a:pt x="171" y="4627"/>
                    <a:pt x="134" y="4675"/>
                  </a:cubicBezTo>
                  <a:cubicBezTo>
                    <a:pt x="1" y="4848"/>
                    <a:pt x="1" y="5088"/>
                    <a:pt x="134" y="5263"/>
                  </a:cubicBezTo>
                  <a:cubicBezTo>
                    <a:pt x="171" y="5309"/>
                    <a:pt x="1049" y="6443"/>
                    <a:pt x="2477" y="7587"/>
                  </a:cubicBezTo>
                  <a:cubicBezTo>
                    <a:pt x="3319" y="8263"/>
                    <a:pt x="4179" y="8804"/>
                    <a:pt x="5034" y="9192"/>
                  </a:cubicBezTo>
                  <a:cubicBezTo>
                    <a:pt x="6119" y="9685"/>
                    <a:pt x="7197" y="9936"/>
                    <a:pt x="8240" y="9936"/>
                  </a:cubicBezTo>
                  <a:cubicBezTo>
                    <a:pt x="9281" y="9936"/>
                    <a:pt x="10360" y="9685"/>
                    <a:pt x="11446" y="9192"/>
                  </a:cubicBezTo>
                  <a:cubicBezTo>
                    <a:pt x="12299" y="8804"/>
                    <a:pt x="13159" y="8263"/>
                    <a:pt x="14003" y="7587"/>
                  </a:cubicBezTo>
                  <a:cubicBezTo>
                    <a:pt x="15429" y="6443"/>
                    <a:pt x="16309" y="5309"/>
                    <a:pt x="16346" y="5263"/>
                  </a:cubicBezTo>
                  <a:cubicBezTo>
                    <a:pt x="16479" y="5088"/>
                    <a:pt x="16479" y="4848"/>
                    <a:pt x="16346" y="4675"/>
                  </a:cubicBezTo>
                  <a:cubicBezTo>
                    <a:pt x="16309" y="4627"/>
                    <a:pt x="15430" y="3495"/>
                    <a:pt x="14003" y="2350"/>
                  </a:cubicBezTo>
                  <a:cubicBezTo>
                    <a:pt x="13160" y="1675"/>
                    <a:pt x="12301" y="1134"/>
                    <a:pt x="11446" y="745"/>
                  </a:cubicBezTo>
                  <a:cubicBezTo>
                    <a:pt x="10360" y="251"/>
                    <a:pt x="9283"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519;p43"/>
            <p:cNvSpPr/>
            <p:nvPr/>
          </p:nvSpPr>
          <p:spPr>
            <a:xfrm>
              <a:off x="6605725" y="2675325"/>
              <a:ext cx="152250" cy="152300"/>
            </a:xfrm>
            <a:custGeom>
              <a:avLst/>
              <a:gdLst/>
              <a:ahLst/>
              <a:cxnLst/>
              <a:rect l="l" t="t" r="r" b="b"/>
              <a:pathLst>
                <a:path w="6090" h="6092" extrusionOk="0">
                  <a:moveTo>
                    <a:pt x="3046" y="962"/>
                  </a:moveTo>
                  <a:cubicBezTo>
                    <a:pt x="3314" y="962"/>
                    <a:pt x="3584" y="1014"/>
                    <a:pt x="3842" y="1121"/>
                  </a:cubicBezTo>
                  <a:cubicBezTo>
                    <a:pt x="4621" y="1443"/>
                    <a:pt x="5129" y="2203"/>
                    <a:pt x="5129" y="3047"/>
                  </a:cubicBezTo>
                  <a:cubicBezTo>
                    <a:pt x="5127" y="4196"/>
                    <a:pt x="4194" y="5128"/>
                    <a:pt x="3045" y="5129"/>
                  </a:cubicBezTo>
                  <a:cubicBezTo>
                    <a:pt x="2201" y="5129"/>
                    <a:pt x="1443" y="4621"/>
                    <a:pt x="1121" y="3843"/>
                  </a:cubicBezTo>
                  <a:cubicBezTo>
                    <a:pt x="797" y="3064"/>
                    <a:pt x="976" y="2168"/>
                    <a:pt x="1572" y="1572"/>
                  </a:cubicBezTo>
                  <a:cubicBezTo>
                    <a:pt x="1970" y="1174"/>
                    <a:pt x="2504" y="962"/>
                    <a:pt x="3046" y="962"/>
                  </a:cubicBezTo>
                  <a:close/>
                  <a:moveTo>
                    <a:pt x="3045" y="1"/>
                  </a:moveTo>
                  <a:cubicBezTo>
                    <a:pt x="1365" y="1"/>
                    <a:pt x="0" y="1367"/>
                    <a:pt x="0" y="3045"/>
                  </a:cubicBezTo>
                  <a:cubicBezTo>
                    <a:pt x="0" y="4725"/>
                    <a:pt x="1365" y="6091"/>
                    <a:pt x="3045" y="6091"/>
                  </a:cubicBezTo>
                  <a:cubicBezTo>
                    <a:pt x="4723" y="6091"/>
                    <a:pt x="6090" y="4725"/>
                    <a:pt x="6090" y="3045"/>
                  </a:cubicBezTo>
                  <a:cubicBezTo>
                    <a:pt x="6090" y="1367"/>
                    <a:pt x="4723" y="1"/>
                    <a:pt x="30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0" name="Google Shape;520;p43"/>
          <p:cNvGrpSpPr/>
          <p:nvPr/>
        </p:nvGrpSpPr>
        <p:grpSpPr>
          <a:xfrm>
            <a:off x="8489725" y="733391"/>
            <a:ext cx="527871" cy="702215"/>
            <a:chOff x="4863650" y="3815375"/>
            <a:chExt cx="624625" cy="830925"/>
          </a:xfrm>
        </p:grpSpPr>
        <p:sp>
          <p:nvSpPr>
            <p:cNvPr id="521" name="Google Shape;521;p43"/>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43"/>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43"/>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43"/>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43"/>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43"/>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43"/>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 name="Google Shape;528;p43"/>
          <p:cNvSpPr/>
          <p:nvPr/>
        </p:nvSpPr>
        <p:spPr>
          <a:xfrm>
            <a:off x="8665300" y="40461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9" name="Google Shape;529;p43"/>
          <p:cNvGrpSpPr/>
          <p:nvPr/>
        </p:nvGrpSpPr>
        <p:grpSpPr>
          <a:xfrm>
            <a:off x="146247" y="979806"/>
            <a:ext cx="438896" cy="434500"/>
            <a:chOff x="2532825" y="1741700"/>
            <a:chExt cx="438896" cy="434500"/>
          </a:xfrm>
        </p:grpSpPr>
        <p:sp>
          <p:nvSpPr>
            <p:cNvPr id="530" name="Google Shape;530;p43"/>
            <p:cNvSpPr/>
            <p:nvPr/>
          </p:nvSpPr>
          <p:spPr>
            <a:xfrm>
              <a:off x="2532825" y="1741700"/>
              <a:ext cx="438896" cy="434500"/>
            </a:xfrm>
            <a:custGeom>
              <a:avLst/>
              <a:gdLst/>
              <a:ahLst/>
              <a:cxnLst/>
              <a:rect l="l" t="t" r="r" b="b"/>
              <a:pathLst>
                <a:path w="21116" h="17380" extrusionOk="0">
                  <a:moveTo>
                    <a:pt x="2335" y="0"/>
                  </a:moveTo>
                  <a:cubicBezTo>
                    <a:pt x="1034" y="0"/>
                    <a:pt x="0" y="1067"/>
                    <a:pt x="0" y="2368"/>
                  </a:cubicBezTo>
                  <a:lnTo>
                    <a:pt x="0" y="15011"/>
                  </a:lnTo>
                  <a:cubicBezTo>
                    <a:pt x="0" y="16345"/>
                    <a:pt x="1034" y="17379"/>
                    <a:pt x="2335" y="17379"/>
                  </a:cubicBezTo>
                  <a:lnTo>
                    <a:pt x="18780" y="17379"/>
                  </a:lnTo>
                  <a:cubicBezTo>
                    <a:pt x="20081" y="17379"/>
                    <a:pt x="21115" y="16345"/>
                    <a:pt x="21115" y="15011"/>
                  </a:cubicBezTo>
                  <a:lnTo>
                    <a:pt x="21115" y="2368"/>
                  </a:lnTo>
                  <a:cubicBezTo>
                    <a:pt x="21115" y="1067"/>
                    <a:pt x="20081" y="0"/>
                    <a:pt x="18780"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43"/>
            <p:cNvSpPr/>
            <p:nvPr/>
          </p:nvSpPr>
          <p:spPr>
            <a:xfrm>
              <a:off x="2604660" y="1828676"/>
              <a:ext cx="295226" cy="260549"/>
            </a:xfrm>
            <a:custGeom>
              <a:avLst/>
              <a:gdLst/>
              <a:ahLst/>
              <a:cxnLst/>
              <a:rect l="l" t="t" r="r" b="b"/>
              <a:pathLst>
                <a:path w="13911" h="12277" extrusionOk="0">
                  <a:moveTo>
                    <a:pt x="6943" y="1"/>
                  </a:moveTo>
                  <a:cubicBezTo>
                    <a:pt x="6589" y="1"/>
                    <a:pt x="6238" y="134"/>
                    <a:pt x="5972" y="401"/>
                  </a:cubicBezTo>
                  <a:lnTo>
                    <a:pt x="734" y="5638"/>
                  </a:lnTo>
                  <a:cubicBezTo>
                    <a:pt x="1" y="6372"/>
                    <a:pt x="201" y="7573"/>
                    <a:pt x="1602" y="7573"/>
                  </a:cubicBezTo>
                  <a:lnTo>
                    <a:pt x="2903" y="7573"/>
                  </a:lnTo>
                  <a:lnTo>
                    <a:pt x="2903" y="10875"/>
                  </a:lnTo>
                  <a:cubicBezTo>
                    <a:pt x="2903" y="11642"/>
                    <a:pt x="3503" y="12276"/>
                    <a:pt x="4270" y="12276"/>
                  </a:cubicBezTo>
                  <a:lnTo>
                    <a:pt x="5404" y="12276"/>
                  </a:lnTo>
                  <a:lnTo>
                    <a:pt x="5404" y="9774"/>
                  </a:lnTo>
                  <a:cubicBezTo>
                    <a:pt x="5404" y="9007"/>
                    <a:pt x="6005" y="8373"/>
                    <a:pt x="6772" y="8373"/>
                  </a:cubicBezTo>
                  <a:lnTo>
                    <a:pt x="7139" y="8373"/>
                  </a:lnTo>
                  <a:cubicBezTo>
                    <a:pt x="7873" y="8373"/>
                    <a:pt x="8507" y="9007"/>
                    <a:pt x="8507" y="9774"/>
                  </a:cubicBezTo>
                  <a:lnTo>
                    <a:pt x="8507" y="12276"/>
                  </a:lnTo>
                  <a:lnTo>
                    <a:pt x="9641" y="12276"/>
                  </a:lnTo>
                  <a:cubicBezTo>
                    <a:pt x="10375" y="12276"/>
                    <a:pt x="11008" y="11642"/>
                    <a:pt x="11008" y="10875"/>
                  </a:cubicBezTo>
                  <a:lnTo>
                    <a:pt x="11008" y="7573"/>
                  </a:lnTo>
                  <a:lnTo>
                    <a:pt x="12309" y="7573"/>
                  </a:lnTo>
                  <a:cubicBezTo>
                    <a:pt x="13710" y="7573"/>
                    <a:pt x="13911" y="6372"/>
                    <a:pt x="13177" y="5638"/>
                  </a:cubicBezTo>
                  <a:lnTo>
                    <a:pt x="7940" y="401"/>
                  </a:lnTo>
                  <a:cubicBezTo>
                    <a:pt x="7656" y="134"/>
                    <a:pt x="7297" y="1"/>
                    <a:pt x="694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3"/>
          <p:cNvSpPr/>
          <p:nvPr/>
        </p:nvSpPr>
        <p:spPr>
          <a:xfrm>
            <a:off x="1954306" y="1197056"/>
            <a:ext cx="5585011" cy="3573900"/>
          </a:xfrm>
          <a:prstGeom prst="roundRect">
            <a:avLst>
              <a:gd name="adj" fmla="val 4175"/>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43"/>
          <p:cNvSpPr/>
          <p:nvPr/>
        </p:nvSpPr>
        <p:spPr>
          <a:xfrm>
            <a:off x="365700" y="365700"/>
            <a:ext cx="8412600" cy="718800"/>
          </a:xfrm>
          <a:prstGeom prst="roundRect">
            <a:avLst>
              <a:gd name="adj" fmla="val 20371"/>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p4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503" name="Google Shape;503;p43"/>
          <p:cNvSpPr txBox="1">
            <a:spLocks noGrp="1"/>
          </p:cNvSpPr>
          <p:nvPr>
            <p:ph type="subTitle" idx="2"/>
          </p:nvPr>
        </p:nvSpPr>
        <p:spPr>
          <a:xfrm>
            <a:off x="2451846" y="1521883"/>
            <a:ext cx="4863354" cy="3073641"/>
          </a:xfrm>
          <a:prstGeom prst="rect">
            <a:avLst/>
          </a:prstGeom>
        </p:spPr>
        <p:txBody>
          <a:bodyPr spcFirstLastPara="1" wrap="square" lIns="91425" tIns="91425" rIns="91425" bIns="91425" anchor="ctr" anchorCtr="0">
            <a:noAutofit/>
          </a:bodyPr>
          <a:lstStyle/>
          <a:p>
            <a:pPr marL="285750" lvl="0" indent="-285750" algn="just">
              <a:buClr>
                <a:srgbClr val="000000"/>
              </a:buClr>
              <a:buSzPts val="2200"/>
              <a:buFont typeface="Arial" panose="020B0604020202020204" pitchFamily="34" charset="0"/>
              <a:buChar char="•"/>
            </a:pPr>
            <a:r>
              <a:rPr lang="en-US" sz="1600" dirty="0">
                <a:sym typeface="Calibri"/>
              </a:rPr>
              <a:t>Our model goes to the core of the problem statement. </a:t>
            </a:r>
          </a:p>
          <a:p>
            <a:pPr marL="0" lvl="0" indent="0" algn="just">
              <a:buClr>
                <a:srgbClr val="000000"/>
              </a:buClr>
              <a:buSzPts val="2200"/>
            </a:pPr>
            <a:endParaRPr lang="en-US" sz="1600" dirty="0">
              <a:sym typeface="Calibri"/>
            </a:endParaRPr>
          </a:p>
          <a:p>
            <a:pPr marL="285750" lvl="0" indent="-285750" algn="just">
              <a:buClr>
                <a:srgbClr val="000000"/>
              </a:buClr>
              <a:buSzPts val="2200"/>
              <a:buFont typeface="Arial" panose="020B0604020202020204" pitchFamily="34" charset="0"/>
              <a:buChar char="•"/>
            </a:pPr>
            <a:r>
              <a:rPr lang="en-US" sz="1600" dirty="0">
                <a:sym typeface="Calibri"/>
              </a:rPr>
              <a:t>Good application for the early grades.</a:t>
            </a:r>
          </a:p>
          <a:p>
            <a:pPr marL="0" lvl="0" indent="0" algn="just">
              <a:buClr>
                <a:srgbClr val="000000"/>
              </a:buClr>
              <a:buSzPts val="2200"/>
            </a:pPr>
            <a:endParaRPr lang="en-US" sz="1600" dirty="0">
              <a:sym typeface="Calibri"/>
            </a:endParaRPr>
          </a:p>
          <a:p>
            <a:pPr marL="285750" lvl="0" indent="-285750" algn="just">
              <a:buClr>
                <a:srgbClr val="000000"/>
              </a:buClr>
              <a:buSzPts val="2200"/>
              <a:buFont typeface="Arial" panose="020B0604020202020204" pitchFamily="34" charset="0"/>
              <a:buChar char="•"/>
            </a:pPr>
            <a:r>
              <a:rPr lang="en-US" sz="1600" dirty="0">
                <a:sym typeface="Calibri"/>
              </a:rPr>
              <a:t>Useful for teachers as well as students for interactive learning.</a:t>
            </a:r>
          </a:p>
          <a:p>
            <a:pPr marL="0" lvl="0" indent="0" algn="just">
              <a:buClr>
                <a:srgbClr val="000000"/>
              </a:buClr>
              <a:buSzPts val="2200"/>
            </a:pPr>
            <a:endParaRPr lang="en-US" sz="1600" dirty="0">
              <a:sym typeface="Calibri"/>
            </a:endParaRPr>
          </a:p>
          <a:p>
            <a:pPr marL="285750" lvl="0" indent="-285750" algn="just">
              <a:buClr>
                <a:srgbClr val="000000"/>
              </a:buClr>
              <a:buSzPts val="2200"/>
              <a:buFont typeface="Arial" panose="020B0604020202020204" pitchFamily="34" charset="0"/>
              <a:buChar char="•"/>
            </a:pPr>
            <a:r>
              <a:rPr lang="en-US" sz="1600" dirty="0">
                <a:sym typeface="Calibri"/>
              </a:rPr>
              <a:t>With less efforts we can have improvement in learning process. </a:t>
            </a:r>
            <a:br>
              <a:rPr lang="en-US" sz="1600" dirty="0">
                <a:sym typeface="Calibri"/>
              </a:rPr>
            </a:br>
            <a:endParaRPr lang="en-US" sz="1600" dirty="0">
              <a:sym typeface="Calibri"/>
            </a:endParaRPr>
          </a:p>
          <a:p>
            <a:pPr marL="285750" lvl="0" indent="-285750" algn="just">
              <a:buClr>
                <a:srgbClr val="000000"/>
              </a:buClr>
              <a:buSzPts val="2200"/>
              <a:buFont typeface="Arial" panose="020B0604020202020204" pitchFamily="34" charset="0"/>
              <a:buChar char="•"/>
            </a:pPr>
            <a:r>
              <a:rPr lang="en-US" sz="1600" dirty="0">
                <a:sym typeface="Calibri"/>
              </a:rPr>
              <a:t>Helpful for knowing the student’s understanding capabilities.</a:t>
            </a:r>
          </a:p>
          <a:p>
            <a:pPr marL="0" lvl="0" indent="0" algn="just">
              <a:buClr>
                <a:srgbClr val="000000"/>
              </a:buClr>
              <a:buSzPts val="2200"/>
            </a:pPr>
            <a:endParaRPr lang="en-US" sz="1600" dirty="0">
              <a:sym typeface="Calibri"/>
            </a:endParaRPr>
          </a:p>
        </p:txBody>
      </p:sp>
      <p:grpSp>
        <p:nvGrpSpPr>
          <p:cNvPr id="520" name="Google Shape;520;p43"/>
          <p:cNvGrpSpPr/>
          <p:nvPr/>
        </p:nvGrpSpPr>
        <p:grpSpPr>
          <a:xfrm>
            <a:off x="8489725" y="733391"/>
            <a:ext cx="527871" cy="702215"/>
            <a:chOff x="4863650" y="3815375"/>
            <a:chExt cx="624625" cy="830925"/>
          </a:xfrm>
        </p:grpSpPr>
        <p:sp>
          <p:nvSpPr>
            <p:cNvPr id="521" name="Google Shape;521;p43"/>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2" name="Google Shape;522;p43"/>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523;p43"/>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43"/>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43"/>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43"/>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527;p43"/>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8" name="Google Shape;528;p43"/>
          <p:cNvSpPr/>
          <p:nvPr/>
        </p:nvSpPr>
        <p:spPr>
          <a:xfrm>
            <a:off x="8665300" y="4046113"/>
            <a:ext cx="226000" cy="226025"/>
          </a:xfrm>
          <a:custGeom>
            <a:avLst/>
            <a:gdLst/>
            <a:ahLst/>
            <a:cxnLst/>
            <a:rect l="l" t="t" r="r" b="b"/>
            <a:pathLst>
              <a:path w="9040" h="9041" extrusionOk="0">
                <a:moveTo>
                  <a:pt x="3936" y="1"/>
                </a:moveTo>
                <a:cubicBezTo>
                  <a:pt x="3436" y="1"/>
                  <a:pt x="3036" y="401"/>
                  <a:pt x="3036" y="902"/>
                </a:cubicBezTo>
                <a:lnTo>
                  <a:pt x="3036" y="3036"/>
                </a:lnTo>
                <a:lnTo>
                  <a:pt x="901" y="3036"/>
                </a:lnTo>
                <a:cubicBezTo>
                  <a:pt x="400" y="3036"/>
                  <a:pt x="0" y="3437"/>
                  <a:pt x="0" y="3937"/>
                </a:cubicBezTo>
                <a:lnTo>
                  <a:pt x="0" y="5105"/>
                </a:lnTo>
                <a:cubicBezTo>
                  <a:pt x="0" y="5605"/>
                  <a:pt x="400" y="6005"/>
                  <a:pt x="901" y="6005"/>
                </a:cubicBezTo>
                <a:lnTo>
                  <a:pt x="3036" y="6005"/>
                </a:lnTo>
                <a:lnTo>
                  <a:pt x="3036" y="8140"/>
                </a:lnTo>
                <a:cubicBezTo>
                  <a:pt x="3036" y="8640"/>
                  <a:pt x="3436" y="9041"/>
                  <a:pt x="3936" y="9041"/>
                </a:cubicBezTo>
                <a:lnTo>
                  <a:pt x="5104" y="9041"/>
                </a:lnTo>
                <a:cubicBezTo>
                  <a:pt x="5604" y="9041"/>
                  <a:pt x="6004" y="8640"/>
                  <a:pt x="6004" y="8140"/>
                </a:cubicBezTo>
                <a:lnTo>
                  <a:pt x="6004" y="6005"/>
                </a:lnTo>
                <a:lnTo>
                  <a:pt x="8139" y="6005"/>
                </a:lnTo>
                <a:cubicBezTo>
                  <a:pt x="8640" y="6005"/>
                  <a:pt x="9040" y="5605"/>
                  <a:pt x="9040" y="5105"/>
                </a:cubicBezTo>
                <a:lnTo>
                  <a:pt x="9040" y="3937"/>
                </a:lnTo>
                <a:cubicBezTo>
                  <a:pt x="9040" y="3455"/>
                  <a:pt x="8668" y="3035"/>
                  <a:pt x="8193" y="3035"/>
                </a:cubicBezTo>
                <a:cubicBezTo>
                  <a:pt x="8175" y="3035"/>
                  <a:pt x="8157" y="3035"/>
                  <a:pt x="8139" y="3036"/>
                </a:cubicBezTo>
                <a:lnTo>
                  <a:pt x="6004" y="3036"/>
                </a:lnTo>
                <a:lnTo>
                  <a:pt x="6004" y="902"/>
                </a:lnTo>
                <a:cubicBezTo>
                  <a:pt x="6004" y="401"/>
                  <a:pt x="5604" y="1"/>
                  <a:pt x="5104"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9" name="Google Shape;529;p43"/>
          <p:cNvGrpSpPr/>
          <p:nvPr/>
        </p:nvGrpSpPr>
        <p:grpSpPr>
          <a:xfrm>
            <a:off x="146247" y="979806"/>
            <a:ext cx="438896" cy="434500"/>
            <a:chOff x="2532825" y="1741700"/>
            <a:chExt cx="438896" cy="434500"/>
          </a:xfrm>
        </p:grpSpPr>
        <p:sp>
          <p:nvSpPr>
            <p:cNvPr id="530" name="Google Shape;530;p43"/>
            <p:cNvSpPr/>
            <p:nvPr/>
          </p:nvSpPr>
          <p:spPr>
            <a:xfrm>
              <a:off x="2532825" y="1741700"/>
              <a:ext cx="438896" cy="434500"/>
            </a:xfrm>
            <a:custGeom>
              <a:avLst/>
              <a:gdLst/>
              <a:ahLst/>
              <a:cxnLst/>
              <a:rect l="l" t="t" r="r" b="b"/>
              <a:pathLst>
                <a:path w="21116" h="17380" extrusionOk="0">
                  <a:moveTo>
                    <a:pt x="2335" y="0"/>
                  </a:moveTo>
                  <a:cubicBezTo>
                    <a:pt x="1034" y="0"/>
                    <a:pt x="0" y="1067"/>
                    <a:pt x="0" y="2368"/>
                  </a:cubicBezTo>
                  <a:lnTo>
                    <a:pt x="0" y="15011"/>
                  </a:lnTo>
                  <a:cubicBezTo>
                    <a:pt x="0" y="16345"/>
                    <a:pt x="1034" y="17379"/>
                    <a:pt x="2335" y="17379"/>
                  </a:cubicBezTo>
                  <a:lnTo>
                    <a:pt x="18780" y="17379"/>
                  </a:lnTo>
                  <a:cubicBezTo>
                    <a:pt x="20081" y="17379"/>
                    <a:pt x="21115" y="16345"/>
                    <a:pt x="21115" y="15011"/>
                  </a:cubicBezTo>
                  <a:lnTo>
                    <a:pt x="21115" y="2368"/>
                  </a:lnTo>
                  <a:cubicBezTo>
                    <a:pt x="21115" y="1067"/>
                    <a:pt x="20081" y="0"/>
                    <a:pt x="18780"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531;p43"/>
            <p:cNvSpPr/>
            <p:nvPr/>
          </p:nvSpPr>
          <p:spPr>
            <a:xfrm>
              <a:off x="2604660" y="1828676"/>
              <a:ext cx="295226" cy="260549"/>
            </a:xfrm>
            <a:custGeom>
              <a:avLst/>
              <a:gdLst/>
              <a:ahLst/>
              <a:cxnLst/>
              <a:rect l="l" t="t" r="r" b="b"/>
              <a:pathLst>
                <a:path w="13911" h="12277" extrusionOk="0">
                  <a:moveTo>
                    <a:pt x="6943" y="1"/>
                  </a:moveTo>
                  <a:cubicBezTo>
                    <a:pt x="6589" y="1"/>
                    <a:pt x="6238" y="134"/>
                    <a:pt x="5972" y="401"/>
                  </a:cubicBezTo>
                  <a:lnTo>
                    <a:pt x="734" y="5638"/>
                  </a:lnTo>
                  <a:cubicBezTo>
                    <a:pt x="1" y="6372"/>
                    <a:pt x="201" y="7573"/>
                    <a:pt x="1602" y="7573"/>
                  </a:cubicBezTo>
                  <a:lnTo>
                    <a:pt x="2903" y="7573"/>
                  </a:lnTo>
                  <a:lnTo>
                    <a:pt x="2903" y="10875"/>
                  </a:lnTo>
                  <a:cubicBezTo>
                    <a:pt x="2903" y="11642"/>
                    <a:pt x="3503" y="12276"/>
                    <a:pt x="4270" y="12276"/>
                  </a:cubicBezTo>
                  <a:lnTo>
                    <a:pt x="5404" y="12276"/>
                  </a:lnTo>
                  <a:lnTo>
                    <a:pt x="5404" y="9774"/>
                  </a:lnTo>
                  <a:cubicBezTo>
                    <a:pt x="5404" y="9007"/>
                    <a:pt x="6005" y="8373"/>
                    <a:pt x="6772" y="8373"/>
                  </a:cubicBezTo>
                  <a:lnTo>
                    <a:pt x="7139" y="8373"/>
                  </a:lnTo>
                  <a:cubicBezTo>
                    <a:pt x="7873" y="8373"/>
                    <a:pt x="8507" y="9007"/>
                    <a:pt x="8507" y="9774"/>
                  </a:cubicBezTo>
                  <a:lnTo>
                    <a:pt x="8507" y="12276"/>
                  </a:lnTo>
                  <a:lnTo>
                    <a:pt x="9641" y="12276"/>
                  </a:lnTo>
                  <a:cubicBezTo>
                    <a:pt x="10375" y="12276"/>
                    <a:pt x="11008" y="11642"/>
                    <a:pt x="11008" y="10875"/>
                  </a:cubicBezTo>
                  <a:lnTo>
                    <a:pt x="11008" y="7573"/>
                  </a:lnTo>
                  <a:lnTo>
                    <a:pt x="12309" y="7573"/>
                  </a:lnTo>
                  <a:cubicBezTo>
                    <a:pt x="13710" y="7573"/>
                    <a:pt x="13911" y="6372"/>
                    <a:pt x="13177" y="5638"/>
                  </a:cubicBezTo>
                  <a:lnTo>
                    <a:pt x="7940" y="401"/>
                  </a:lnTo>
                  <a:cubicBezTo>
                    <a:pt x="7656" y="134"/>
                    <a:pt x="7297" y="1"/>
                    <a:pt x="694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577253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61"/>
          <p:cNvSpPr/>
          <p:nvPr/>
        </p:nvSpPr>
        <p:spPr>
          <a:xfrm>
            <a:off x="722388" y="784700"/>
            <a:ext cx="7551612" cy="3573900"/>
          </a:xfrm>
          <a:prstGeom prst="roundRect">
            <a:avLst>
              <a:gd name="adj" fmla="val 4175"/>
            </a:avLst>
          </a:prstGeom>
          <a:solidFill>
            <a:srgbClr val="D883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61"/>
          <p:cNvSpPr txBox="1">
            <a:spLocks noGrp="1"/>
          </p:cNvSpPr>
          <p:nvPr>
            <p:ph type="title"/>
          </p:nvPr>
        </p:nvSpPr>
        <p:spPr>
          <a:xfrm>
            <a:off x="1111487" y="831450"/>
            <a:ext cx="6750537" cy="2359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a:t>THANK YOU!!!</a:t>
            </a:r>
            <a:endParaRPr sz="6600" dirty="0"/>
          </a:p>
        </p:txBody>
      </p:sp>
      <p:grpSp>
        <p:nvGrpSpPr>
          <p:cNvPr id="1059" name="Google Shape;1059;p61"/>
          <p:cNvGrpSpPr/>
          <p:nvPr/>
        </p:nvGrpSpPr>
        <p:grpSpPr>
          <a:xfrm>
            <a:off x="8044906" y="155200"/>
            <a:ext cx="965350" cy="823275"/>
            <a:chOff x="1481225" y="4240975"/>
            <a:chExt cx="965350" cy="823275"/>
          </a:xfrm>
        </p:grpSpPr>
        <p:sp>
          <p:nvSpPr>
            <p:cNvPr id="1060" name="Google Shape;1060;p61"/>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061;p61"/>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062;p61"/>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063;p61"/>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4" name="Google Shape;1064;p61"/>
          <p:cNvGrpSpPr/>
          <p:nvPr/>
        </p:nvGrpSpPr>
        <p:grpSpPr>
          <a:xfrm>
            <a:off x="133738" y="494251"/>
            <a:ext cx="460473" cy="461698"/>
            <a:chOff x="133738" y="317889"/>
            <a:chExt cx="460473" cy="461698"/>
          </a:xfrm>
        </p:grpSpPr>
        <p:sp>
          <p:nvSpPr>
            <p:cNvPr id="1065" name="Google Shape;1065;p61"/>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61"/>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7" name="Google Shape;1067;p61"/>
          <p:cNvGrpSpPr/>
          <p:nvPr/>
        </p:nvGrpSpPr>
        <p:grpSpPr>
          <a:xfrm>
            <a:off x="8157250" y="3689650"/>
            <a:ext cx="528750" cy="434500"/>
            <a:chOff x="2905575" y="4220975"/>
            <a:chExt cx="528750" cy="434500"/>
          </a:xfrm>
          <a:solidFill>
            <a:schemeClr val="bg1"/>
          </a:solidFill>
        </p:grpSpPr>
        <p:sp>
          <p:nvSpPr>
            <p:cNvPr id="1068" name="Google Shape;1068;p61"/>
            <p:cNvSpPr/>
            <p:nvPr/>
          </p:nvSpPr>
          <p:spPr>
            <a:xfrm>
              <a:off x="2905575" y="4220975"/>
              <a:ext cx="528750" cy="434500"/>
            </a:xfrm>
            <a:custGeom>
              <a:avLst/>
              <a:gdLst/>
              <a:ahLst/>
              <a:cxnLst/>
              <a:rect l="l" t="t" r="r" b="b"/>
              <a:pathLst>
                <a:path w="21150" h="17380" extrusionOk="0">
                  <a:moveTo>
                    <a:pt x="2369" y="0"/>
                  </a:moveTo>
                  <a:cubicBezTo>
                    <a:pt x="1068" y="0"/>
                    <a:pt x="1" y="1067"/>
                    <a:pt x="1" y="2368"/>
                  </a:cubicBezTo>
                  <a:lnTo>
                    <a:pt x="1" y="15044"/>
                  </a:lnTo>
                  <a:cubicBezTo>
                    <a:pt x="1" y="16345"/>
                    <a:pt x="1068" y="17379"/>
                    <a:pt x="2369" y="17379"/>
                  </a:cubicBezTo>
                  <a:lnTo>
                    <a:pt x="18781" y="17379"/>
                  </a:lnTo>
                  <a:cubicBezTo>
                    <a:pt x="20082" y="17379"/>
                    <a:pt x="21149" y="16345"/>
                    <a:pt x="21149" y="15044"/>
                  </a:cubicBezTo>
                  <a:lnTo>
                    <a:pt x="21149" y="2368"/>
                  </a:lnTo>
                  <a:cubicBezTo>
                    <a:pt x="21149" y="1067"/>
                    <a:pt x="20082" y="0"/>
                    <a:pt x="18781" y="0"/>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9" name="Google Shape;1069;p61"/>
            <p:cNvSpPr/>
            <p:nvPr/>
          </p:nvSpPr>
          <p:spPr>
            <a:xfrm>
              <a:off x="3022325" y="4326000"/>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0" name="Google Shape;1070;p61"/>
          <p:cNvGrpSpPr/>
          <p:nvPr/>
        </p:nvGrpSpPr>
        <p:grpSpPr>
          <a:xfrm>
            <a:off x="133744" y="4144657"/>
            <a:ext cx="837300" cy="634768"/>
            <a:chOff x="5203050" y="2657657"/>
            <a:chExt cx="837300" cy="634768"/>
          </a:xfrm>
        </p:grpSpPr>
        <p:sp>
          <p:nvSpPr>
            <p:cNvPr id="1071" name="Google Shape;1071;p61"/>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61"/>
            <p:cNvSpPr/>
            <p:nvPr/>
          </p:nvSpPr>
          <p:spPr>
            <a:xfrm>
              <a:off x="5611675" y="2657657"/>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822209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37"/>
          <p:cNvSpPr/>
          <p:nvPr/>
        </p:nvSpPr>
        <p:spPr>
          <a:xfrm>
            <a:off x="365700" y="365700"/>
            <a:ext cx="8412600" cy="718800"/>
          </a:xfrm>
          <a:prstGeom prst="roundRect">
            <a:avLst>
              <a:gd name="adj" fmla="val 20371"/>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8" name="Google Shape;268;p37"/>
          <p:cNvGrpSpPr/>
          <p:nvPr/>
        </p:nvGrpSpPr>
        <p:grpSpPr>
          <a:xfrm>
            <a:off x="140187" y="954314"/>
            <a:ext cx="451033" cy="498976"/>
            <a:chOff x="1820650" y="1393100"/>
            <a:chExt cx="602100" cy="666100"/>
          </a:xfrm>
          <a:solidFill>
            <a:schemeClr val="bg2"/>
          </a:solidFill>
        </p:grpSpPr>
        <p:sp>
          <p:nvSpPr>
            <p:cNvPr id="269" name="Google Shape;269;p37"/>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grp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7"/>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1" name="Google Shape;271;p37"/>
          <p:cNvGrpSpPr/>
          <p:nvPr/>
        </p:nvGrpSpPr>
        <p:grpSpPr>
          <a:xfrm>
            <a:off x="8429863" y="152404"/>
            <a:ext cx="561728" cy="498962"/>
            <a:chOff x="2696275" y="963625"/>
            <a:chExt cx="678825" cy="602975"/>
          </a:xfrm>
        </p:grpSpPr>
        <p:sp>
          <p:nvSpPr>
            <p:cNvPr id="272" name="Google Shape;272;p37"/>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7"/>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7"/>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5" name="Google Shape;275;p37"/>
          <p:cNvGrpSpPr/>
          <p:nvPr/>
        </p:nvGrpSpPr>
        <p:grpSpPr>
          <a:xfrm>
            <a:off x="8562523" y="4169428"/>
            <a:ext cx="431555" cy="432703"/>
            <a:chOff x="133738" y="317889"/>
            <a:chExt cx="460473" cy="461698"/>
          </a:xfrm>
        </p:grpSpPr>
        <p:sp>
          <p:nvSpPr>
            <p:cNvPr id="276" name="Google Shape;276;p37"/>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7"/>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8" name="Google Shape;278;p37"/>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279" name="Google Shape;279;p37"/>
          <p:cNvSpPr txBox="1">
            <a:spLocks noGrp="1"/>
          </p:cNvSpPr>
          <p:nvPr>
            <p:ph type="body" idx="1"/>
          </p:nvPr>
        </p:nvSpPr>
        <p:spPr>
          <a:xfrm>
            <a:off x="591220" y="1377200"/>
            <a:ext cx="7832780" cy="3088200"/>
          </a:xfrm>
          <a:prstGeom prst="rect">
            <a:avLst/>
          </a:prstGeom>
        </p:spPr>
        <p:txBody>
          <a:bodyPr spcFirstLastPara="1" wrap="square" lIns="91425" tIns="91425" rIns="91425" bIns="91425" anchor="t" anchorCtr="0">
            <a:noAutofit/>
          </a:bodyPr>
          <a:lstStyle/>
          <a:p>
            <a:pPr marL="379730" indent="-285750" algn="just"/>
            <a:r>
              <a:rPr lang="en-IN" sz="1600" dirty="0"/>
              <a:t>Develop a solution for </a:t>
            </a:r>
            <a:r>
              <a:rPr lang="en-IN" sz="1600" dirty="0">
                <a:solidFill>
                  <a:srgbClr val="FF0000"/>
                </a:solidFill>
              </a:rPr>
              <a:t>early grades</a:t>
            </a:r>
            <a:r>
              <a:rPr lang="en-IN" sz="1600" dirty="0"/>
              <a:t> that leverages simple phone </a:t>
            </a:r>
            <a:r>
              <a:rPr lang="en-IN" sz="1600" dirty="0">
                <a:solidFill>
                  <a:srgbClr val="FF0000"/>
                </a:solidFill>
              </a:rPr>
              <a:t>camera of smartphone </a:t>
            </a:r>
            <a:r>
              <a:rPr lang="en-IN" sz="1600" dirty="0"/>
              <a:t>to assess entire class’s understanding when </a:t>
            </a:r>
            <a:r>
              <a:rPr lang="en-IN" sz="1600" dirty="0">
                <a:solidFill>
                  <a:srgbClr val="FF0000"/>
                </a:solidFill>
              </a:rPr>
              <a:t>students make choices </a:t>
            </a:r>
            <a:r>
              <a:rPr lang="en-IN" sz="1600" dirty="0"/>
              <a:t>using cardboards marked with choices, by leveraging image processing, OCR capabilities, machine learning among others. Team will build </a:t>
            </a:r>
            <a:r>
              <a:rPr lang="en-IN" sz="1600" dirty="0">
                <a:solidFill>
                  <a:srgbClr val="FF0000"/>
                </a:solidFill>
              </a:rPr>
              <a:t>rapid assessment plugin to </a:t>
            </a:r>
            <a:r>
              <a:rPr lang="en-IN" sz="1600" dirty="0"/>
              <a:t>content editor to administer the quiz and feed the results automatically against every student profile. Teacher is able to see classroom performance instantly, will ensure rapid easy testing capability to teacher which will provide </a:t>
            </a:r>
            <a:r>
              <a:rPr lang="en-IN" sz="1600" dirty="0">
                <a:solidFill>
                  <a:srgbClr val="FF0000"/>
                </a:solidFill>
              </a:rPr>
              <a:t>understanding of individual student learning progress</a:t>
            </a:r>
            <a:r>
              <a:rPr lang="en-IN" sz="1600" dirty="0"/>
              <a:t>, enabling her to ensure entire class is moving together in their learning journey and </a:t>
            </a:r>
            <a:r>
              <a:rPr lang="en-IN" sz="1600" dirty="0">
                <a:solidFill>
                  <a:srgbClr val="FF0000"/>
                </a:solidFill>
              </a:rPr>
              <a:t>aggregate data </a:t>
            </a:r>
            <a:r>
              <a:rPr lang="en-IN" sz="1600" dirty="0"/>
              <a:t>is made available as data.</a:t>
            </a:r>
          </a:p>
          <a:p>
            <a:pPr marL="93980" indent="0" algn="just">
              <a:buNone/>
            </a:pPr>
            <a:endParaRPr lang="en-IN" sz="1600" dirty="0"/>
          </a:p>
        </p:txBody>
      </p:sp>
    </p:spTree>
    <p:extLst>
      <p:ext uri="{BB962C8B-B14F-4D97-AF65-F5344CB8AC3E}">
        <p14:creationId xmlns:p14="http://schemas.microsoft.com/office/powerpoint/2010/main" val="118916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7"/>
          <p:cNvSpPr/>
          <p:nvPr/>
        </p:nvSpPr>
        <p:spPr>
          <a:xfrm>
            <a:off x="4995975" y="1516100"/>
            <a:ext cx="3514500" cy="2949300"/>
          </a:xfrm>
          <a:prstGeom prst="roundRect">
            <a:avLst>
              <a:gd name="adj" fmla="val 63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267" name="Google Shape;267;p37"/>
          <p:cNvSpPr/>
          <p:nvPr/>
        </p:nvSpPr>
        <p:spPr>
          <a:xfrm>
            <a:off x="365700" y="365700"/>
            <a:ext cx="8412600" cy="718800"/>
          </a:xfrm>
          <a:prstGeom prst="roundRect">
            <a:avLst>
              <a:gd name="adj" fmla="val 2037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8" name="Google Shape;268;p37"/>
          <p:cNvGrpSpPr/>
          <p:nvPr/>
        </p:nvGrpSpPr>
        <p:grpSpPr>
          <a:xfrm>
            <a:off x="140187" y="954314"/>
            <a:ext cx="451033" cy="498976"/>
            <a:chOff x="1820650" y="1393100"/>
            <a:chExt cx="602100" cy="666100"/>
          </a:xfrm>
        </p:grpSpPr>
        <p:sp>
          <p:nvSpPr>
            <p:cNvPr id="269" name="Google Shape;269;p37"/>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0" name="Google Shape;270;p37"/>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1" name="Google Shape;271;p37"/>
          <p:cNvGrpSpPr/>
          <p:nvPr/>
        </p:nvGrpSpPr>
        <p:grpSpPr>
          <a:xfrm>
            <a:off x="8429863" y="152404"/>
            <a:ext cx="561728" cy="498962"/>
            <a:chOff x="2696275" y="963625"/>
            <a:chExt cx="678825" cy="602975"/>
          </a:xfrm>
        </p:grpSpPr>
        <p:sp>
          <p:nvSpPr>
            <p:cNvPr id="272" name="Google Shape;272;p37"/>
            <p:cNvSpPr/>
            <p:nvPr/>
          </p:nvSpPr>
          <p:spPr>
            <a:xfrm>
              <a:off x="2696275" y="963625"/>
              <a:ext cx="678825" cy="602975"/>
            </a:xfrm>
            <a:custGeom>
              <a:avLst/>
              <a:gdLst/>
              <a:ahLst/>
              <a:cxnLst/>
              <a:rect l="l" t="t" r="r" b="b"/>
              <a:pathLst>
                <a:path w="27153" h="24119" extrusionOk="0">
                  <a:moveTo>
                    <a:pt x="2335" y="1"/>
                  </a:moveTo>
                  <a:cubicBezTo>
                    <a:pt x="1034" y="1"/>
                    <a:pt x="0" y="1035"/>
                    <a:pt x="0" y="2369"/>
                  </a:cubicBezTo>
                  <a:lnTo>
                    <a:pt x="0" y="21750"/>
                  </a:lnTo>
                  <a:cubicBezTo>
                    <a:pt x="0" y="23051"/>
                    <a:pt x="1034" y="24118"/>
                    <a:pt x="2335" y="24118"/>
                  </a:cubicBezTo>
                  <a:lnTo>
                    <a:pt x="24784" y="24118"/>
                  </a:lnTo>
                  <a:cubicBezTo>
                    <a:pt x="26085" y="24118"/>
                    <a:pt x="27153" y="23051"/>
                    <a:pt x="27153" y="21750"/>
                  </a:cubicBezTo>
                  <a:lnTo>
                    <a:pt x="27153" y="9107"/>
                  </a:lnTo>
                  <a:cubicBezTo>
                    <a:pt x="27153" y="7806"/>
                    <a:pt x="26085" y="6739"/>
                    <a:pt x="24784" y="6739"/>
                  </a:cubicBezTo>
                  <a:lnTo>
                    <a:pt x="13643" y="6739"/>
                  </a:lnTo>
                  <a:cubicBezTo>
                    <a:pt x="12275" y="6706"/>
                    <a:pt x="11108" y="5705"/>
                    <a:pt x="10874" y="4371"/>
                  </a:cubicBezTo>
                  <a:lnTo>
                    <a:pt x="10508" y="2336"/>
                  </a:lnTo>
                  <a:cubicBezTo>
                    <a:pt x="10241" y="1001"/>
                    <a:pt x="9073" y="34"/>
                    <a:pt x="7739"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3" name="Google Shape;273;p37"/>
            <p:cNvSpPr/>
            <p:nvPr/>
          </p:nvSpPr>
          <p:spPr>
            <a:xfrm>
              <a:off x="2957275" y="1015325"/>
              <a:ext cx="365300" cy="116775"/>
            </a:xfrm>
            <a:custGeom>
              <a:avLst/>
              <a:gdLst/>
              <a:ahLst/>
              <a:cxnLst/>
              <a:rect l="l" t="t" r="r" b="b"/>
              <a:pathLst>
                <a:path w="14612" h="4671" extrusionOk="0">
                  <a:moveTo>
                    <a:pt x="1" y="1"/>
                  </a:moveTo>
                  <a:cubicBezTo>
                    <a:pt x="34" y="101"/>
                    <a:pt x="68" y="201"/>
                    <a:pt x="68" y="268"/>
                  </a:cubicBezTo>
                  <a:lnTo>
                    <a:pt x="434" y="2303"/>
                  </a:lnTo>
                  <a:cubicBezTo>
                    <a:pt x="668" y="3637"/>
                    <a:pt x="1835" y="4638"/>
                    <a:pt x="3203" y="4671"/>
                  </a:cubicBezTo>
                  <a:lnTo>
                    <a:pt x="14611" y="4671"/>
                  </a:lnTo>
                  <a:lnTo>
                    <a:pt x="14611" y="2369"/>
                  </a:lnTo>
                  <a:cubicBezTo>
                    <a:pt x="14611" y="1068"/>
                    <a:pt x="13577" y="1"/>
                    <a:pt x="12276"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4" name="Google Shape;274;p37"/>
            <p:cNvSpPr/>
            <p:nvPr/>
          </p:nvSpPr>
          <p:spPr>
            <a:xfrm>
              <a:off x="2781325" y="1215475"/>
              <a:ext cx="507875" cy="266875"/>
            </a:xfrm>
            <a:custGeom>
              <a:avLst/>
              <a:gdLst/>
              <a:ahLst/>
              <a:cxnLst/>
              <a:rect l="l" t="t" r="r" b="b"/>
              <a:pathLst>
                <a:path w="20315" h="10675" extrusionOk="0">
                  <a:moveTo>
                    <a:pt x="2369" y="1"/>
                  </a:moveTo>
                  <a:cubicBezTo>
                    <a:pt x="1068" y="1"/>
                    <a:pt x="0" y="1035"/>
                    <a:pt x="0" y="2336"/>
                  </a:cubicBezTo>
                  <a:lnTo>
                    <a:pt x="0" y="8340"/>
                  </a:lnTo>
                  <a:cubicBezTo>
                    <a:pt x="0" y="9641"/>
                    <a:pt x="1068" y="10675"/>
                    <a:pt x="2369" y="10675"/>
                  </a:cubicBezTo>
                  <a:lnTo>
                    <a:pt x="17947" y="10675"/>
                  </a:lnTo>
                  <a:cubicBezTo>
                    <a:pt x="19248" y="10675"/>
                    <a:pt x="20315" y="9641"/>
                    <a:pt x="20315" y="8340"/>
                  </a:cubicBezTo>
                  <a:lnTo>
                    <a:pt x="20315" y="2336"/>
                  </a:lnTo>
                  <a:cubicBezTo>
                    <a:pt x="20315" y="1035"/>
                    <a:pt x="19248" y="1"/>
                    <a:pt x="17947"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5" name="Google Shape;275;p37"/>
          <p:cNvGrpSpPr/>
          <p:nvPr/>
        </p:nvGrpSpPr>
        <p:grpSpPr>
          <a:xfrm>
            <a:off x="8562523" y="4169428"/>
            <a:ext cx="431555" cy="432703"/>
            <a:chOff x="133738" y="317889"/>
            <a:chExt cx="460473" cy="461698"/>
          </a:xfrm>
        </p:grpSpPr>
        <p:sp>
          <p:nvSpPr>
            <p:cNvPr id="276" name="Google Shape;276;p37"/>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7" name="Google Shape;277;p37"/>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8" name="Google Shape;278;p37"/>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EXISTING SYSTEMS</a:t>
            </a:r>
            <a:endParaRPr dirty="0"/>
          </a:p>
        </p:txBody>
      </p:sp>
      <p:sp>
        <p:nvSpPr>
          <p:cNvPr id="279" name="Google Shape;279;p37"/>
          <p:cNvSpPr txBox="1">
            <a:spLocks noGrp="1"/>
          </p:cNvSpPr>
          <p:nvPr>
            <p:ph type="body" idx="1"/>
          </p:nvPr>
        </p:nvSpPr>
        <p:spPr>
          <a:xfrm>
            <a:off x="643268" y="1297579"/>
            <a:ext cx="3848050" cy="3088200"/>
          </a:xfrm>
          <a:prstGeom prst="rect">
            <a:avLst/>
          </a:prstGeom>
        </p:spPr>
        <p:txBody>
          <a:bodyPr spcFirstLastPara="1" wrap="square" lIns="91425" tIns="91425" rIns="91425" bIns="91425" anchor="t" anchorCtr="0">
            <a:noAutofit/>
          </a:bodyPr>
          <a:lstStyle/>
          <a:p>
            <a:pPr marL="379730" indent="-285750" algn="just"/>
            <a:r>
              <a:rPr lang="en-IN" dirty="0"/>
              <a:t>Currently, we are using the traditional method for conducting examinations </a:t>
            </a:r>
            <a:r>
              <a:rPr lang="en-IN" dirty="0" err="1"/>
              <a:t>i.e</a:t>
            </a:r>
            <a:r>
              <a:rPr lang="en-IN" dirty="0"/>
              <a:t> pen and paper, with the help of OMR sheets.</a:t>
            </a:r>
          </a:p>
          <a:p>
            <a:pPr marL="93980" indent="0" algn="just">
              <a:buNone/>
            </a:pPr>
            <a:endParaRPr lang="en-IN" dirty="0"/>
          </a:p>
          <a:p>
            <a:pPr marL="379730" indent="-285750" algn="just"/>
            <a:r>
              <a:rPr lang="en-IN" dirty="0"/>
              <a:t>This process is not centralized and creates a gap.</a:t>
            </a:r>
          </a:p>
          <a:p>
            <a:pPr marL="93980" indent="0" algn="just">
              <a:buNone/>
            </a:pPr>
            <a:endParaRPr lang="en-IN" dirty="0"/>
          </a:p>
          <a:p>
            <a:pPr marL="379730" indent="-285750" algn="just"/>
            <a:r>
              <a:rPr lang="en-IN" dirty="0"/>
              <a:t>This involves manual correction of the exam/ quiz and result generation is time consuming.</a:t>
            </a:r>
          </a:p>
          <a:p>
            <a:pPr marL="93980" indent="0" algn="just">
              <a:buNone/>
            </a:pPr>
            <a:endParaRPr lang="en-IN" dirty="0"/>
          </a:p>
          <a:p>
            <a:pPr marL="411480" lvl="0" algn="just"/>
            <a:r>
              <a:rPr lang="en-IN" dirty="0"/>
              <a:t>Since this process is slow, it deteriorate the quality of work as well as the level of understanding. </a:t>
            </a:r>
          </a:p>
        </p:txBody>
      </p:sp>
      <p:pic>
        <p:nvPicPr>
          <p:cNvPr id="7" name="Picture 6">
            <a:extLst>
              <a:ext uri="{FF2B5EF4-FFF2-40B4-BE49-F238E27FC236}">
                <a16:creationId xmlns:a16="http://schemas.microsoft.com/office/drawing/2014/main" id="{813732E5-553D-2E4F-8513-AC637D338149}"/>
              </a:ext>
            </a:extLst>
          </p:cNvPr>
          <p:cNvPicPr>
            <a:picLocks noChangeAspect="1"/>
          </p:cNvPicPr>
          <p:nvPr/>
        </p:nvPicPr>
        <p:blipFill rotWithShape="1">
          <a:blip r:embed="rId3"/>
          <a:srcRect l="17804" r="5816"/>
          <a:stretch/>
        </p:blipFill>
        <p:spPr>
          <a:xfrm>
            <a:off x="5136317" y="1787859"/>
            <a:ext cx="3233816" cy="23815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52"/>
          <p:cNvSpPr/>
          <p:nvPr/>
        </p:nvSpPr>
        <p:spPr>
          <a:xfrm>
            <a:off x="1353600" y="1069750"/>
            <a:ext cx="6436800" cy="3003900"/>
          </a:xfrm>
          <a:prstGeom prst="roundRect">
            <a:avLst>
              <a:gd name="adj" fmla="val 4688"/>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02" name="Google Shape;802;p52"/>
          <p:cNvSpPr/>
          <p:nvPr/>
        </p:nvSpPr>
        <p:spPr>
          <a:xfrm>
            <a:off x="1794615" y="1532861"/>
            <a:ext cx="5554770" cy="2077779"/>
          </a:xfrm>
          <a:prstGeom prst="rect">
            <a:avLst/>
          </a:prstGeom>
        </p:spPr>
        <p:txBody>
          <a:bodyPr>
            <a:prstTxWarp prst="textPlain">
              <a:avLst/>
            </a:prstTxWarp>
          </a:bodyPr>
          <a:lstStyle/>
          <a:p>
            <a:pPr lvl="0" algn="ctr"/>
            <a:r>
              <a:rPr lang="en-IN" b="1" dirty="0">
                <a:ln w="19050" cap="flat" cmpd="sng">
                  <a:solidFill>
                    <a:schemeClr val="dk1"/>
                  </a:solidFill>
                  <a:prstDash val="solid"/>
                  <a:round/>
                  <a:headEnd type="none" w="sm" len="sm"/>
                  <a:tailEnd type="none" w="sm" len="sm"/>
                </a:ln>
                <a:solidFill>
                  <a:schemeClr val="accent3"/>
                </a:solidFill>
                <a:latin typeface="Poppins"/>
              </a:rPr>
              <a:t>PROP</a:t>
            </a:r>
            <a:r>
              <a:rPr lang="en-IN" b="1" i="0" dirty="0">
                <a:ln w="19050" cap="flat" cmpd="sng">
                  <a:solidFill>
                    <a:schemeClr val="dk1"/>
                  </a:solidFill>
                  <a:prstDash val="solid"/>
                  <a:round/>
                  <a:headEnd type="none" w="sm" len="sm"/>
                  <a:tailEnd type="none" w="sm" len="sm"/>
                </a:ln>
                <a:solidFill>
                  <a:schemeClr val="accent3"/>
                </a:solidFill>
                <a:latin typeface="Poppins"/>
              </a:rPr>
              <a:t>OSED</a:t>
            </a:r>
            <a:br>
              <a:rPr lang="en-IN" b="1" i="0" dirty="0">
                <a:ln w="19050" cap="flat" cmpd="sng">
                  <a:solidFill>
                    <a:schemeClr val="dk1"/>
                  </a:solidFill>
                  <a:prstDash val="solid"/>
                  <a:round/>
                  <a:headEnd type="none" w="sm" len="sm"/>
                  <a:tailEnd type="none" w="sm" len="sm"/>
                </a:ln>
                <a:solidFill>
                  <a:schemeClr val="accent3"/>
                </a:solidFill>
                <a:latin typeface="Poppins"/>
              </a:rPr>
            </a:br>
            <a:r>
              <a:rPr lang="en-IN" b="1" i="0" dirty="0">
                <a:ln w="19050" cap="flat" cmpd="sng">
                  <a:solidFill>
                    <a:schemeClr val="dk1"/>
                  </a:solidFill>
                  <a:prstDash val="solid"/>
                  <a:round/>
                  <a:headEnd type="none" w="sm" len="sm"/>
                  <a:tailEnd type="none" w="sm" len="sm"/>
                </a:ln>
                <a:solidFill>
                  <a:schemeClr val="accent3"/>
                </a:solidFill>
                <a:latin typeface="Poppins"/>
              </a:rPr>
              <a:t>SOLUTION</a:t>
            </a:r>
            <a:endParaRPr lang="en-US" b="1" i="0" dirty="0">
              <a:ln w="19050" cap="flat" cmpd="sng">
                <a:solidFill>
                  <a:schemeClr val="dk1"/>
                </a:solidFill>
                <a:prstDash val="solid"/>
                <a:round/>
                <a:headEnd type="none" w="sm" len="sm"/>
                <a:tailEnd type="none" w="sm" len="sm"/>
              </a:ln>
              <a:solidFill>
                <a:schemeClr val="accent3"/>
              </a:solidFill>
              <a:latin typeface="Poppins"/>
            </a:endParaRPr>
          </a:p>
        </p:txBody>
      </p:sp>
      <p:grpSp>
        <p:nvGrpSpPr>
          <p:cNvPr id="803" name="Google Shape;803;p52"/>
          <p:cNvGrpSpPr/>
          <p:nvPr/>
        </p:nvGrpSpPr>
        <p:grpSpPr>
          <a:xfrm>
            <a:off x="1639703" y="678075"/>
            <a:ext cx="5864593" cy="3787373"/>
            <a:chOff x="1438200" y="702550"/>
            <a:chExt cx="6267600" cy="3738400"/>
          </a:xfrm>
        </p:grpSpPr>
        <p:cxnSp>
          <p:nvCxnSpPr>
            <p:cNvPr id="804" name="Google Shape;804;p52"/>
            <p:cNvCxnSpPr/>
            <p:nvPr/>
          </p:nvCxnSpPr>
          <p:spPr>
            <a:xfrm>
              <a:off x="1438200" y="4440950"/>
              <a:ext cx="6267600" cy="0"/>
            </a:xfrm>
            <a:prstGeom prst="straightConnector1">
              <a:avLst/>
            </a:prstGeom>
            <a:noFill/>
            <a:ln w="19050" cap="rnd" cmpd="sng">
              <a:solidFill>
                <a:schemeClr val="dk1"/>
              </a:solidFill>
              <a:prstDash val="solid"/>
              <a:round/>
              <a:headEnd type="none" w="med" len="med"/>
              <a:tailEnd type="none" w="med" len="med"/>
            </a:ln>
          </p:spPr>
        </p:cxnSp>
        <p:cxnSp>
          <p:nvCxnSpPr>
            <p:cNvPr id="805" name="Google Shape;805;p52"/>
            <p:cNvCxnSpPr/>
            <p:nvPr/>
          </p:nvCxnSpPr>
          <p:spPr>
            <a:xfrm>
              <a:off x="1438200" y="702550"/>
              <a:ext cx="6267600" cy="0"/>
            </a:xfrm>
            <a:prstGeom prst="straightConnector1">
              <a:avLst/>
            </a:prstGeom>
            <a:noFill/>
            <a:ln w="19050" cap="rnd" cmpd="sng">
              <a:solidFill>
                <a:schemeClr val="dk1"/>
              </a:solidFill>
              <a:prstDash val="solid"/>
              <a:round/>
              <a:headEnd type="none" w="med" len="med"/>
              <a:tailEnd type="none" w="med" len="med"/>
            </a:ln>
          </p:spPr>
        </p:cxnSp>
      </p:grpSp>
      <p:grpSp>
        <p:nvGrpSpPr>
          <p:cNvPr id="806" name="Google Shape;806;p52"/>
          <p:cNvGrpSpPr/>
          <p:nvPr/>
        </p:nvGrpSpPr>
        <p:grpSpPr>
          <a:xfrm>
            <a:off x="666494" y="3799337"/>
            <a:ext cx="602100" cy="666100"/>
            <a:chOff x="1820650" y="1393100"/>
            <a:chExt cx="602100" cy="666100"/>
          </a:xfrm>
        </p:grpSpPr>
        <p:sp>
          <p:nvSpPr>
            <p:cNvPr id="807" name="Google Shape;807;p52"/>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08;p52"/>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9" name="Google Shape;809;p52"/>
          <p:cNvGrpSpPr/>
          <p:nvPr/>
        </p:nvGrpSpPr>
        <p:grpSpPr>
          <a:xfrm>
            <a:off x="7659104" y="678063"/>
            <a:ext cx="761406" cy="647721"/>
            <a:chOff x="3475975" y="624225"/>
            <a:chExt cx="737225" cy="627150"/>
          </a:xfrm>
        </p:grpSpPr>
        <p:sp>
          <p:nvSpPr>
            <p:cNvPr id="810" name="Google Shape;810;p52"/>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52"/>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2" name="Google Shape;812;p52"/>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13;p52"/>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14" name="Google Shape;814;p52"/>
          <p:cNvSpPr/>
          <p:nvPr/>
        </p:nvSpPr>
        <p:spPr>
          <a:xfrm>
            <a:off x="854119" y="161217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15;p52"/>
          <p:cNvSpPr/>
          <p:nvPr/>
        </p:nvSpPr>
        <p:spPr>
          <a:xfrm>
            <a:off x="8001010" y="1668916"/>
            <a:ext cx="310250" cy="311075"/>
          </a:xfrm>
          <a:custGeom>
            <a:avLst/>
            <a:gdLst/>
            <a:ahLst/>
            <a:cxnLst/>
            <a:rect l="l" t="t" r="r" b="b"/>
            <a:pathLst>
              <a:path w="12410" h="12443" extrusionOk="0">
                <a:moveTo>
                  <a:pt x="6210" y="4212"/>
                </a:moveTo>
                <a:cubicBezTo>
                  <a:pt x="7245" y="4212"/>
                  <a:pt x="8240" y="5018"/>
                  <a:pt x="8240" y="6238"/>
                </a:cubicBezTo>
                <a:cubicBezTo>
                  <a:pt x="8240" y="7339"/>
                  <a:pt x="7339" y="8240"/>
                  <a:pt x="6205" y="8240"/>
                </a:cubicBezTo>
                <a:cubicBezTo>
                  <a:pt x="4404" y="8240"/>
                  <a:pt x="3503" y="6071"/>
                  <a:pt x="4804" y="4804"/>
                </a:cubicBezTo>
                <a:cubicBezTo>
                  <a:pt x="5213" y="4395"/>
                  <a:pt x="5716" y="4212"/>
                  <a:pt x="6210" y="4212"/>
                </a:cubicBezTo>
                <a:close/>
                <a:moveTo>
                  <a:pt x="5738" y="0"/>
                </a:moveTo>
                <a:cubicBezTo>
                  <a:pt x="5471" y="0"/>
                  <a:pt x="5271" y="201"/>
                  <a:pt x="5238" y="467"/>
                </a:cubicBezTo>
                <a:lnTo>
                  <a:pt x="5137" y="2235"/>
                </a:lnTo>
                <a:cubicBezTo>
                  <a:pt x="4804" y="2302"/>
                  <a:pt x="4437" y="2436"/>
                  <a:pt x="4137" y="2636"/>
                </a:cubicBezTo>
                <a:lnTo>
                  <a:pt x="2836" y="1468"/>
                </a:lnTo>
                <a:cubicBezTo>
                  <a:pt x="2736" y="1385"/>
                  <a:pt x="2619" y="1343"/>
                  <a:pt x="2502" y="1343"/>
                </a:cubicBezTo>
                <a:cubicBezTo>
                  <a:pt x="2386" y="1343"/>
                  <a:pt x="2269" y="1385"/>
                  <a:pt x="2169" y="1468"/>
                </a:cubicBezTo>
                <a:lnTo>
                  <a:pt x="1468" y="2169"/>
                </a:lnTo>
                <a:cubicBezTo>
                  <a:pt x="1301" y="2369"/>
                  <a:pt x="1268" y="2636"/>
                  <a:pt x="1435" y="2836"/>
                </a:cubicBezTo>
                <a:lnTo>
                  <a:pt x="2636" y="4137"/>
                </a:lnTo>
                <a:cubicBezTo>
                  <a:pt x="2436" y="4470"/>
                  <a:pt x="2302" y="4804"/>
                  <a:pt x="2202" y="5137"/>
                </a:cubicBezTo>
                <a:lnTo>
                  <a:pt x="467" y="5238"/>
                </a:lnTo>
                <a:cubicBezTo>
                  <a:pt x="201" y="5271"/>
                  <a:pt x="0" y="5471"/>
                  <a:pt x="0" y="5738"/>
                </a:cubicBezTo>
                <a:lnTo>
                  <a:pt x="0" y="6705"/>
                </a:lnTo>
                <a:cubicBezTo>
                  <a:pt x="0" y="6972"/>
                  <a:pt x="201" y="7172"/>
                  <a:pt x="467" y="7206"/>
                </a:cubicBezTo>
                <a:lnTo>
                  <a:pt x="2202" y="7306"/>
                </a:lnTo>
                <a:cubicBezTo>
                  <a:pt x="2302" y="7639"/>
                  <a:pt x="2436" y="7973"/>
                  <a:pt x="2636" y="8306"/>
                </a:cubicBezTo>
                <a:lnTo>
                  <a:pt x="1468" y="9607"/>
                </a:lnTo>
                <a:cubicBezTo>
                  <a:pt x="1301" y="9807"/>
                  <a:pt x="1301" y="10074"/>
                  <a:pt x="1468" y="10274"/>
                </a:cubicBezTo>
                <a:lnTo>
                  <a:pt x="2169" y="10975"/>
                </a:lnTo>
                <a:cubicBezTo>
                  <a:pt x="2274" y="11063"/>
                  <a:pt x="2408" y="11105"/>
                  <a:pt x="2540" y="11105"/>
                </a:cubicBezTo>
                <a:cubicBezTo>
                  <a:pt x="2658" y="11105"/>
                  <a:pt x="2775" y="11071"/>
                  <a:pt x="2869" y="11008"/>
                </a:cubicBezTo>
                <a:lnTo>
                  <a:pt x="4137" y="9807"/>
                </a:lnTo>
                <a:cubicBezTo>
                  <a:pt x="4470" y="10008"/>
                  <a:pt x="4804" y="10141"/>
                  <a:pt x="5171" y="10241"/>
                </a:cubicBezTo>
                <a:lnTo>
                  <a:pt x="5238" y="11976"/>
                </a:lnTo>
                <a:cubicBezTo>
                  <a:pt x="5271" y="12243"/>
                  <a:pt x="5471" y="12443"/>
                  <a:pt x="5738" y="12443"/>
                </a:cubicBezTo>
                <a:lnTo>
                  <a:pt x="6705" y="12443"/>
                </a:lnTo>
                <a:cubicBezTo>
                  <a:pt x="6972" y="12443"/>
                  <a:pt x="7172" y="12243"/>
                  <a:pt x="7206" y="12009"/>
                </a:cubicBezTo>
                <a:lnTo>
                  <a:pt x="7272" y="10241"/>
                </a:lnTo>
                <a:cubicBezTo>
                  <a:pt x="7639" y="10141"/>
                  <a:pt x="7973" y="10008"/>
                  <a:pt x="8306" y="9807"/>
                </a:cubicBezTo>
                <a:lnTo>
                  <a:pt x="9607" y="11008"/>
                </a:lnTo>
                <a:cubicBezTo>
                  <a:pt x="9682" y="11083"/>
                  <a:pt x="9785" y="11118"/>
                  <a:pt x="9893" y="11118"/>
                </a:cubicBezTo>
                <a:cubicBezTo>
                  <a:pt x="10024" y="11118"/>
                  <a:pt x="10164" y="11067"/>
                  <a:pt x="10274" y="10975"/>
                </a:cubicBezTo>
                <a:lnTo>
                  <a:pt x="10975" y="10274"/>
                </a:lnTo>
                <a:cubicBezTo>
                  <a:pt x="11142" y="10108"/>
                  <a:pt x="11142" y="9807"/>
                  <a:pt x="10975" y="9607"/>
                </a:cubicBezTo>
                <a:lnTo>
                  <a:pt x="9807" y="8306"/>
                </a:lnTo>
                <a:cubicBezTo>
                  <a:pt x="9974" y="7973"/>
                  <a:pt x="10108" y="7639"/>
                  <a:pt x="10208" y="7306"/>
                </a:cubicBezTo>
                <a:lnTo>
                  <a:pt x="11976" y="7206"/>
                </a:lnTo>
                <a:cubicBezTo>
                  <a:pt x="12209" y="7172"/>
                  <a:pt x="12409" y="6972"/>
                  <a:pt x="12409" y="6705"/>
                </a:cubicBezTo>
                <a:lnTo>
                  <a:pt x="12409" y="5738"/>
                </a:lnTo>
                <a:cubicBezTo>
                  <a:pt x="12409" y="5471"/>
                  <a:pt x="12243" y="5271"/>
                  <a:pt x="11976" y="5238"/>
                </a:cubicBezTo>
                <a:lnTo>
                  <a:pt x="10208" y="5137"/>
                </a:lnTo>
                <a:cubicBezTo>
                  <a:pt x="10141" y="4804"/>
                  <a:pt x="10008" y="4470"/>
                  <a:pt x="9807" y="4137"/>
                </a:cubicBezTo>
                <a:lnTo>
                  <a:pt x="10975" y="2836"/>
                </a:lnTo>
                <a:cubicBezTo>
                  <a:pt x="11142" y="2636"/>
                  <a:pt x="11142" y="2369"/>
                  <a:pt x="10975" y="2169"/>
                </a:cubicBezTo>
                <a:lnTo>
                  <a:pt x="10274" y="1468"/>
                </a:lnTo>
                <a:cubicBezTo>
                  <a:pt x="10174" y="1385"/>
                  <a:pt x="10049" y="1343"/>
                  <a:pt x="9928" y="1343"/>
                </a:cubicBezTo>
                <a:cubicBezTo>
                  <a:pt x="9807" y="1343"/>
                  <a:pt x="9691" y="1385"/>
                  <a:pt x="9607" y="1468"/>
                </a:cubicBezTo>
                <a:lnTo>
                  <a:pt x="8273" y="2636"/>
                </a:lnTo>
                <a:cubicBezTo>
                  <a:pt x="7973" y="2436"/>
                  <a:pt x="7639" y="2302"/>
                  <a:pt x="7272" y="2235"/>
                </a:cubicBezTo>
                <a:lnTo>
                  <a:pt x="7206" y="467"/>
                </a:lnTo>
                <a:cubicBezTo>
                  <a:pt x="7172" y="201"/>
                  <a:pt x="6972" y="0"/>
                  <a:pt x="6705"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6" name="Google Shape;816;p52"/>
          <p:cNvSpPr/>
          <p:nvPr/>
        </p:nvSpPr>
        <p:spPr>
          <a:xfrm>
            <a:off x="819931" y="3203807"/>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17" name="Google Shape;817;p52"/>
          <p:cNvGrpSpPr/>
          <p:nvPr/>
        </p:nvGrpSpPr>
        <p:grpSpPr>
          <a:xfrm>
            <a:off x="697487" y="2188383"/>
            <a:ext cx="500699" cy="666069"/>
            <a:chOff x="4863650" y="3815375"/>
            <a:chExt cx="624625" cy="830925"/>
          </a:xfrm>
        </p:grpSpPr>
        <p:sp>
          <p:nvSpPr>
            <p:cNvPr id="818" name="Google Shape;818;p52"/>
            <p:cNvSpPr/>
            <p:nvPr/>
          </p:nvSpPr>
          <p:spPr>
            <a:xfrm>
              <a:off x="5086300" y="4421100"/>
              <a:ext cx="236875" cy="180150"/>
            </a:xfrm>
            <a:custGeom>
              <a:avLst/>
              <a:gdLst/>
              <a:ahLst/>
              <a:cxnLst/>
              <a:rect l="l" t="t" r="r" b="b"/>
              <a:pathLst>
                <a:path w="9475" h="7206" extrusionOk="0">
                  <a:moveTo>
                    <a:pt x="835" y="1"/>
                  </a:moveTo>
                  <a:cubicBezTo>
                    <a:pt x="301" y="468"/>
                    <a:pt x="1" y="1102"/>
                    <a:pt x="34" y="1802"/>
                  </a:cubicBezTo>
                  <a:lnTo>
                    <a:pt x="34" y="4871"/>
                  </a:lnTo>
                  <a:cubicBezTo>
                    <a:pt x="34" y="6172"/>
                    <a:pt x="1068" y="7206"/>
                    <a:pt x="2369" y="7206"/>
                  </a:cubicBezTo>
                  <a:lnTo>
                    <a:pt x="7106" y="7206"/>
                  </a:lnTo>
                  <a:cubicBezTo>
                    <a:pt x="8407" y="7206"/>
                    <a:pt x="9474" y="6172"/>
                    <a:pt x="9474" y="4871"/>
                  </a:cubicBezTo>
                  <a:lnTo>
                    <a:pt x="9474" y="1802"/>
                  </a:lnTo>
                  <a:cubicBezTo>
                    <a:pt x="9474" y="1102"/>
                    <a:pt x="9174" y="468"/>
                    <a:pt x="867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19;p52"/>
            <p:cNvSpPr/>
            <p:nvPr/>
          </p:nvSpPr>
          <p:spPr>
            <a:xfrm>
              <a:off x="5163850" y="4601225"/>
              <a:ext cx="81750" cy="45075"/>
            </a:xfrm>
            <a:custGeom>
              <a:avLst/>
              <a:gdLst/>
              <a:ahLst/>
              <a:cxnLst/>
              <a:rect l="l" t="t" r="r" b="b"/>
              <a:pathLst>
                <a:path w="3270" h="1803" extrusionOk="0">
                  <a:moveTo>
                    <a:pt x="1" y="1"/>
                  </a:moveTo>
                  <a:lnTo>
                    <a:pt x="1" y="735"/>
                  </a:lnTo>
                  <a:cubicBezTo>
                    <a:pt x="1" y="1335"/>
                    <a:pt x="468" y="1802"/>
                    <a:pt x="1068" y="1802"/>
                  </a:cubicBezTo>
                  <a:lnTo>
                    <a:pt x="2236" y="1802"/>
                  </a:lnTo>
                  <a:cubicBezTo>
                    <a:pt x="2803" y="1802"/>
                    <a:pt x="3270" y="1335"/>
                    <a:pt x="3270" y="735"/>
                  </a:cubicBezTo>
                  <a:lnTo>
                    <a:pt x="3270" y="1"/>
                  </a:ln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0" name="Google Shape;820;p52"/>
            <p:cNvSpPr/>
            <p:nvPr/>
          </p:nvSpPr>
          <p:spPr>
            <a:xfrm>
              <a:off x="5087125" y="4543700"/>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21;p52"/>
            <p:cNvSpPr/>
            <p:nvPr/>
          </p:nvSpPr>
          <p:spPr>
            <a:xfrm>
              <a:off x="5087125" y="4543700"/>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2" name="Google Shape;822;p52"/>
            <p:cNvSpPr/>
            <p:nvPr/>
          </p:nvSpPr>
          <p:spPr>
            <a:xfrm>
              <a:off x="5087125" y="4490325"/>
              <a:ext cx="236050" cy="25"/>
            </a:xfrm>
            <a:custGeom>
              <a:avLst/>
              <a:gdLst/>
              <a:ahLst/>
              <a:cxnLst/>
              <a:rect l="l" t="t" r="r" b="b"/>
              <a:pathLst>
                <a:path w="9442" h="1" extrusionOk="0">
                  <a:moveTo>
                    <a:pt x="1" y="0"/>
                  </a:moveTo>
                  <a:lnTo>
                    <a:pt x="9441" y="0"/>
                  </a:lnTo>
                </a:path>
              </a:pathLst>
            </a:custGeom>
            <a:solidFill>
              <a:srgbClr val="FBF3D0"/>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23;p52"/>
            <p:cNvSpPr/>
            <p:nvPr/>
          </p:nvSpPr>
          <p:spPr>
            <a:xfrm>
              <a:off x="5087125" y="4490325"/>
              <a:ext cx="236050" cy="25"/>
            </a:xfrm>
            <a:custGeom>
              <a:avLst/>
              <a:gdLst/>
              <a:ahLst/>
              <a:cxnLst/>
              <a:rect l="l" t="t" r="r" b="b"/>
              <a:pathLst>
                <a:path w="9442" h="1" fill="none" extrusionOk="0">
                  <a:moveTo>
                    <a:pt x="1" y="0"/>
                  </a:moveTo>
                  <a:lnTo>
                    <a:pt x="9441" y="0"/>
                  </a:lnTo>
                </a:path>
              </a:pathLst>
            </a:cu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4" name="Google Shape;824;p52"/>
            <p:cNvSpPr/>
            <p:nvPr/>
          </p:nvSpPr>
          <p:spPr>
            <a:xfrm>
              <a:off x="4863650" y="3815375"/>
              <a:ext cx="624625" cy="620775"/>
            </a:xfrm>
            <a:custGeom>
              <a:avLst/>
              <a:gdLst/>
              <a:ahLst/>
              <a:cxnLst/>
              <a:rect l="l" t="t" r="r" b="b"/>
              <a:pathLst>
                <a:path w="24985" h="24831" extrusionOk="0">
                  <a:moveTo>
                    <a:pt x="13631" y="0"/>
                  </a:moveTo>
                  <a:cubicBezTo>
                    <a:pt x="11583" y="0"/>
                    <a:pt x="9483" y="567"/>
                    <a:pt x="7539" y="1814"/>
                  </a:cubicBezTo>
                  <a:cubicBezTo>
                    <a:pt x="0" y="6651"/>
                    <a:pt x="767" y="17892"/>
                    <a:pt x="8940" y="21628"/>
                  </a:cubicBezTo>
                  <a:lnTo>
                    <a:pt x="8940" y="22462"/>
                  </a:lnTo>
                  <a:cubicBezTo>
                    <a:pt x="8940" y="23763"/>
                    <a:pt x="9974" y="24830"/>
                    <a:pt x="11275" y="24830"/>
                  </a:cubicBezTo>
                  <a:lnTo>
                    <a:pt x="16012" y="24830"/>
                  </a:lnTo>
                  <a:cubicBezTo>
                    <a:pt x="17313" y="24830"/>
                    <a:pt x="18380" y="23763"/>
                    <a:pt x="18380" y="22462"/>
                  </a:cubicBezTo>
                  <a:lnTo>
                    <a:pt x="18380" y="21628"/>
                  </a:lnTo>
                  <a:cubicBezTo>
                    <a:pt x="22383" y="19793"/>
                    <a:pt x="24985" y="15757"/>
                    <a:pt x="24985" y="11354"/>
                  </a:cubicBezTo>
                  <a:cubicBezTo>
                    <a:pt x="24985" y="4694"/>
                    <a:pt x="19527" y="0"/>
                    <a:pt x="13631"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5" name="Google Shape;825;p52"/>
          <p:cNvGrpSpPr/>
          <p:nvPr/>
        </p:nvGrpSpPr>
        <p:grpSpPr>
          <a:xfrm>
            <a:off x="7486242" y="3642162"/>
            <a:ext cx="965350" cy="823275"/>
            <a:chOff x="1481225" y="4240975"/>
            <a:chExt cx="965350" cy="823275"/>
          </a:xfrm>
        </p:grpSpPr>
        <p:sp>
          <p:nvSpPr>
            <p:cNvPr id="826" name="Google Shape;826;p52"/>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27;p52"/>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28;p52"/>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52"/>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0" name="Google Shape;830;p52"/>
          <p:cNvGrpSpPr/>
          <p:nvPr/>
        </p:nvGrpSpPr>
        <p:grpSpPr>
          <a:xfrm>
            <a:off x="727312" y="678063"/>
            <a:ext cx="837300" cy="723250"/>
            <a:chOff x="5203050" y="2778050"/>
            <a:chExt cx="837300" cy="723250"/>
          </a:xfrm>
        </p:grpSpPr>
        <p:sp>
          <p:nvSpPr>
            <p:cNvPr id="831" name="Google Shape;831;p52"/>
            <p:cNvSpPr/>
            <p:nvPr/>
          </p:nvSpPr>
          <p:spPr>
            <a:xfrm>
              <a:off x="5203050" y="2778050"/>
              <a:ext cx="837300" cy="514375"/>
            </a:xfrm>
            <a:custGeom>
              <a:avLst/>
              <a:gdLst/>
              <a:ahLst/>
              <a:cxnLst/>
              <a:rect l="l" t="t" r="r" b="b"/>
              <a:pathLst>
                <a:path w="33492" h="20575" extrusionOk="0">
                  <a:moveTo>
                    <a:pt x="14195" y="0"/>
                  </a:moveTo>
                  <a:cubicBezTo>
                    <a:pt x="11003" y="0"/>
                    <a:pt x="8215" y="2192"/>
                    <a:pt x="7539" y="5346"/>
                  </a:cubicBezTo>
                  <a:cubicBezTo>
                    <a:pt x="6956" y="5148"/>
                    <a:pt x="6368" y="5054"/>
                    <a:pt x="5792" y="5054"/>
                  </a:cubicBezTo>
                  <a:cubicBezTo>
                    <a:pt x="3271" y="5054"/>
                    <a:pt x="996" y="6848"/>
                    <a:pt x="534" y="9483"/>
                  </a:cubicBezTo>
                  <a:cubicBezTo>
                    <a:pt x="1" y="12718"/>
                    <a:pt x="2502" y="15687"/>
                    <a:pt x="5805" y="15687"/>
                  </a:cubicBezTo>
                  <a:cubicBezTo>
                    <a:pt x="6172" y="15654"/>
                    <a:pt x="6539" y="15620"/>
                    <a:pt x="6906" y="15554"/>
                  </a:cubicBezTo>
                  <a:lnTo>
                    <a:pt x="6906" y="15887"/>
                  </a:lnTo>
                  <a:cubicBezTo>
                    <a:pt x="6906" y="18784"/>
                    <a:pt x="9249" y="20574"/>
                    <a:pt x="11635" y="20574"/>
                  </a:cubicBezTo>
                  <a:cubicBezTo>
                    <a:pt x="13067" y="20574"/>
                    <a:pt x="14515" y="19928"/>
                    <a:pt x="15478" y="18489"/>
                  </a:cubicBezTo>
                  <a:cubicBezTo>
                    <a:pt x="16191" y="19716"/>
                    <a:pt x="17363" y="20270"/>
                    <a:pt x="18526" y="20270"/>
                  </a:cubicBezTo>
                  <a:cubicBezTo>
                    <a:pt x="20302" y="20270"/>
                    <a:pt x="22056" y="18978"/>
                    <a:pt x="22116" y="16821"/>
                  </a:cubicBezTo>
                  <a:cubicBezTo>
                    <a:pt x="23241" y="17509"/>
                    <a:pt x="24467" y="17829"/>
                    <a:pt x="25670" y="17829"/>
                  </a:cubicBezTo>
                  <a:cubicBezTo>
                    <a:pt x="28606" y="17829"/>
                    <a:pt x="31405" y="15928"/>
                    <a:pt x="32257" y="12852"/>
                  </a:cubicBezTo>
                  <a:cubicBezTo>
                    <a:pt x="33491" y="8482"/>
                    <a:pt x="30222" y="4145"/>
                    <a:pt x="25686" y="4145"/>
                  </a:cubicBezTo>
                  <a:cubicBezTo>
                    <a:pt x="23918" y="4145"/>
                    <a:pt x="22183" y="4846"/>
                    <a:pt x="20916" y="6080"/>
                  </a:cubicBezTo>
                  <a:cubicBezTo>
                    <a:pt x="20549" y="2744"/>
                    <a:pt x="17847" y="209"/>
                    <a:pt x="14544" y="9"/>
                  </a:cubicBezTo>
                  <a:cubicBezTo>
                    <a:pt x="14427" y="3"/>
                    <a:pt x="14311" y="0"/>
                    <a:pt x="14195"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52"/>
            <p:cNvSpPr/>
            <p:nvPr/>
          </p:nvSpPr>
          <p:spPr>
            <a:xfrm>
              <a:off x="5700356" y="3095150"/>
              <a:ext cx="274400" cy="406150"/>
            </a:xfrm>
            <a:custGeom>
              <a:avLst/>
              <a:gdLst/>
              <a:ahLst/>
              <a:cxnLst/>
              <a:rect l="l" t="t" r="r" b="b"/>
              <a:pathLst>
                <a:path w="10976" h="16246" extrusionOk="0">
                  <a:moveTo>
                    <a:pt x="4337" y="1"/>
                  </a:moveTo>
                  <a:cubicBezTo>
                    <a:pt x="3737" y="1"/>
                    <a:pt x="3270" y="501"/>
                    <a:pt x="3270" y="1102"/>
                  </a:cubicBezTo>
                  <a:lnTo>
                    <a:pt x="3270" y="10275"/>
                  </a:lnTo>
                  <a:lnTo>
                    <a:pt x="1268" y="10275"/>
                  </a:lnTo>
                  <a:cubicBezTo>
                    <a:pt x="167" y="10275"/>
                    <a:pt x="1" y="11242"/>
                    <a:pt x="601" y="11809"/>
                  </a:cubicBezTo>
                  <a:lnTo>
                    <a:pt x="4704" y="15946"/>
                  </a:lnTo>
                  <a:cubicBezTo>
                    <a:pt x="4921" y="16146"/>
                    <a:pt x="5196" y="16246"/>
                    <a:pt x="5471" y="16246"/>
                  </a:cubicBezTo>
                  <a:cubicBezTo>
                    <a:pt x="5746" y="16246"/>
                    <a:pt x="6022" y="16146"/>
                    <a:pt x="6238" y="15946"/>
                  </a:cubicBezTo>
                  <a:lnTo>
                    <a:pt x="10375" y="11809"/>
                  </a:lnTo>
                  <a:cubicBezTo>
                    <a:pt x="10975" y="11209"/>
                    <a:pt x="10775" y="10275"/>
                    <a:pt x="9674" y="10275"/>
                  </a:cubicBezTo>
                  <a:lnTo>
                    <a:pt x="7673" y="10275"/>
                  </a:lnTo>
                  <a:lnTo>
                    <a:pt x="7673" y="1102"/>
                  </a:lnTo>
                  <a:cubicBezTo>
                    <a:pt x="7673" y="501"/>
                    <a:pt x="7206" y="1"/>
                    <a:pt x="6605"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33" name="Google Shape;833;p52"/>
          <p:cNvSpPr/>
          <p:nvPr/>
        </p:nvSpPr>
        <p:spPr>
          <a:xfrm>
            <a:off x="8042710" y="3072180"/>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52"/>
          <p:cNvSpPr/>
          <p:nvPr/>
        </p:nvSpPr>
        <p:spPr>
          <a:xfrm>
            <a:off x="8018948" y="2323123"/>
            <a:ext cx="274375" cy="405925"/>
          </a:xfrm>
          <a:custGeom>
            <a:avLst/>
            <a:gdLst/>
            <a:ahLst/>
            <a:cxnLst/>
            <a:rect l="l" t="t" r="r" b="b"/>
            <a:pathLst>
              <a:path w="10975" h="16237" extrusionOk="0">
                <a:moveTo>
                  <a:pt x="5471" y="0"/>
                </a:moveTo>
                <a:cubicBezTo>
                  <a:pt x="5196" y="0"/>
                  <a:pt x="4920" y="109"/>
                  <a:pt x="4704" y="325"/>
                </a:cubicBezTo>
                <a:lnTo>
                  <a:pt x="601" y="4462"/>
                </a:lnTo>
                <a:cubicBezTo>
                  <a:pt x="0" y="5062"/>
                  <a:pt x="167" y="5996"/>
                  <a:pt x="1268" y="5996"/>
                </a:cubicBezTo>
                <a:lnTo>
                  <a:pt x="3269" y="5996"/>
                </a:lnTo>
                <a:lnTo>
                  <a:pt x="3269" y="15169"/>
                </a:lnTo>
                <a:cubicBezTo>
                  <a:pt x="3269" y="15736"/>
                  <a:pt x="3736" y="16237"/>
                  <a:pt x="4337" y="16237"/>
                </a:cubicBezTo>
                <a:lnTo>
                  <a:pt x="6572" y="16237"/>
                </a:lnTo>
                <a:cubicBezTo>
                  <a:pt x="7172" y="16237"/>
                  <a:pt x="7672" y="15770"/>
                  <a:pt x="7672" y="15169"/>
                </a:cubicBezTo>
                <a:lnTo>
                  <a:pt x="7672" y="5996"/>
                </a:lnTo>
                <a:lnTo>
                  <a:pt x="9674" y="5996"/>
                </a:lnTo>
                <a:cubicBezTo>
                  <a:pt x="10775" y="5996"/>
                  <a:pt x="10975" y="5062"/>
                  <a:pt x="10374" y="4462"/>
                </a:cubicBezTo>
                <a:lnTo>
                  <a:pt x="6238" y="325"/>
                </a:lnTo>
                <a:cubicBezTo>
                  <a:pt x="6021" y="109"/>
                  <a:pt x="5746" y="0"/>
                  <a:pt x="5471"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53"/>
          <p:cNvSpPr/>
          <p:nvPr/>
        </p:nvSpPr>
        <p:spPr>
          <a:xfrm>
            <a:off x="722374" y="784800"/>
            <a:ext cx="3897300" cy="3573900"/>
          </a:xfrm>
          <a:prstGeom prst="roundRect">
            <a:avLst>
              <a:gd name="adj" fmla="val 3381"/>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841" name="Google Shape;841;p53"/>
          <p:cNvSpPr txBox="1">
            <a:spLocks noGrp="1"/>
          </p:cNvSpPr>
          <p:nvPr>
            <p:ph type="subTitle" idx="1"/>
          </p:nvPr>
        </p:nvSpPr>
        <p:spPr>
          <a:xfrm>
            <a:off x="974674" y="1357200"/>
            <a:ext cx="3392700" cy="2429100"/>
          </a:xfrm>
          <a:prstGeom prst="rect">
            <a:avLst/>
          </a:prstGeom>
        </p:spPr>
        <p:txBody>
          <a:bodyPr spcFirstLastPara="1" wrap="square" lIns="91425" tIns="91425" rIns="91425" bIns="91425" anchor="ctr" anchorCtr="0">
            <a:noAutofit/>
          </a:bodyPr>
          <a:lstStyle/>
          <a:p>
            <a:pPr marL="285750" indent="-285750" algn="just">
              <a:buFont typeface="Arial" panose="020B0604020202020204" pitchFamily="34" charset="0"/>
              <a:buChar char="•"/>
            </a:pPr>
            <a:r>
              <a:rPr lang="en-IN" sz="1400" dirty="0"/>
              <a:t>Developed a web based application for early grades with teacher login to access dashboard.</a:t>
            </a:r>
          </a:p>
          <a:p>
            <a:pPr marL="285750" indent="-285750" algn="just">
              <a:buFont typeface="Arial" panose="020B0604020202020204" pitchFamily="34" charset="0"/>
              <a:buChar char="•"/>
            </a:pPr>
            <a:r>
              <a:rPr lang="en-IN" sz="1400" dirty="0"/>
              <a:t>Teacher can access existing quizzes and also can create new quiz as per the requirement.</a:t>
            </a:r>
          </a:p>
          <a:p>
            <a:pPr marL="285750" indent="-285750" algn="just">
              <a:buFont typeface="Arial" panose="020B0604020202020204" pitchFamily="34" charset="0"/>
              <a:buChar char="•"/>
            </a:pPr>
            <a:r>
              <a:rPr lang="en-IN" sz="1400" dirty="0"/>
              <a:t>To answer the quiz, students would hold the placard in front of the camera and the answer will be saved in a database.</a:t>
            </a:r>
          </a:p>
          <a:p>
            <a:pPr marL="285750" lvl="0" indent="-285750" algn="just">
              <a:buFont typeface="Arial" panose="020B0604020202020204" pitchFamily="34" charset="0"/>
              <a:buChar char="•"/>
            </a:pPr>
            <a:r>
              <a:rPr lang="en-IN" sz="1400" dirty="0"/>
              <a:t>Teacher can check individual student performance immediately. </a:t>
            </a:r>
          </a:p>
          <a:p>
            <a:pPr marL="285750" lvl="0" indent="-285750" algn="just">
              <a:buFont typeface="Arial" panose="020B0604020202020204" pitchFamily="34" charset="0"/>
              <a:buChar char="•"/>
            </a:pPr>
            <a:r>
              <a:rPr lang="en-IN" sz="1400" dirty="0"/>
              <a:t>Also, students will be able to know their performance.</a:t>
            </a:r>
          </a:p>
        </p:txBody>
      </p:sp>
      <p:pic>
        <p:nvPicPr>
          <p:cNvPr id="842" name="Google Shape;842;p53"/>
          <p:cNvPicPr preferRelativeResize="0"/>
          <p:nvPr/>
        </p:nvPicPr>
        <p:blipFill>
          <a:blip r:embed="rId3"/>
          <a:stretch>
            <a:fillRect/>
          </a:stretch>
        </p:blipFill>
        <p:spPr>
          <a:xfrm>
            <a:off x="4846676" y="784800"/>
            <a:ext cx="3573900" cy="3573900"/>
          </a:xfrm>
          <a:prstGeom prst="roundRect">
            <a:avLst>
              <a:gd name="adj" fmla="val 4152"/>
            </a:avLst>
          </a:prstGeom>
          <a:noFill/>
          <a:ln w="19050" cap="flat" cmpd="sng">
            <a:solidFill>
              <a:schemeClr val="dk1"/>
            </a:solidFill>
            <a:prstDash val="solid"/>
            <a:round/>
            <a:headEnd type="none" w="sm" len="sm"/>
            <a:tailEnd type="none" w="sm" len="sm"/>
          </a:ln>
        </p:spPr>
      </p:pic>
      <p:grpSp>
        <p:nvGrpSpPr>
          <p:cNvPr id="843" name="Google Shape;843;p53"/>
          <p:cNvGrpSpPr/>
          <p:nvPr/>
        </p:nvGrpSpPr>
        <p:grpSpPr>
          <a:xfrm>
            <a:off x="454213" y="459430"/>
            <a:ext cx="734792" cy="625080"/>
            <a:chOff x="3475975" y="624225"/>
            <a:chExt cx="737225" cy="627150"/>
          </a:xfrm>
        </p:grpSpPr>
        <p:sp>
          <p:nvSpPr>
            <p:cNvPr id="844" name="Google Shape;844;p53"/>
            <p:cNvSpPr/>
            <p:nvPr/>
          </p:nvSpPr>
          <p:spPr>
            <a:xfrm>
              <a:off x="3475975" y="624225"/>
              <a:ext cx="737225" cy="627150"/>
            </a:xfrm>
            <a:custGeom>
              <a:avLst/>
              <a:gdLst/>
              <a:ahLst/>
              <a:cxnLst/>
              <a:rect l="l" t="t" r="r" b="b"/>
              <a:pathLst>
                <a:path w="29489" h="25086" extrusionOk="0">
                  <a:moveTo>
                    <a:pt x="2369" y="0"/>
                  </a:moveTo>
                  <a:cubicBezTo>
                    <a:pt x="1068" y="0"/>
                    <a:pt x="1" y="1068"/>
                    <a:pt x="1" y="2369"/>
                  </a:cubicBezTo>
                  <a:lnTo>
                    <a:pt x="1" y="14611"/>
                  </a:lnTo>
                  <a:cubicBezTo>
                    <a:pt x="1" y="15912"/>
                    <a:pt x="1068" y="16979"/>
                    <a:pt x="2369" y="16979"/>
                  </a:cubicBezTo>
                  <a:lnTo>
                    <a:pt x="11276" y="16979"/>
                  </a:lnTo>
                  <a:lnTo>
                    <a:pt x="9274" y="25085"/>
                  </a:lnTo>
                  <a:lnTo>
                    <a:pt x="19115" y="16979"/>
                  </a:lnTo>
                  <a:lnTo>
                    <a:pt x="27120" y="16979"/>
                  </a:lnTo>
                  <a:cubicBezTo>
                    <a:pt x="28421" y="16979"/>
                    <a:pt x="29489" y="15912"/>
                    <a:pt x="29489" y="14611"/>
                  </a:cubicBezTo>
                  <a:lnTo>
                    <a:pt x="29489" y="2369"/>
                  </a:lnTo>
                  <a:cubicBezTo>
                    <a:pt x="29489" y="1068"/>
                    <a:pt x="28421" y="0"/>
                    <a:pt x="27120" y="0"/>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53"/>
            <p:cNvSpPr/>
            <p:nvPr/>
          </p:nvSpPr>
          <p:spPr>
            <a:xfrm>
              <a:off x="3616925" y="801850"/>
              <a:ext cx="80075" cy="68625"/>
            </a:xfrm>
            <a:custGeom>
              <a:avLst/>
              <a:gdLst/>
              <a:ahLst/>
              <a:cxnLst/>
              <a:rect l="l" t="t" r="r" b="b"/>
              <a:pathLst>
                <a:path w="3203" h="2745" extrusionOk="0">
                  <a:moveTo>
                    <a:pt x="1835" y="0"/>
                  </a:moveTo>
                  <a:cubicBezTo>
                    <a:pt x="601" y="0"/>
                    <a:pt x="0" y="1502"/>
                    <a:pt x="868" y="2335"/>
                  </a:cubicBezTo>
                  <a:cubicBezTo>
                    <a:pt x="1150" y="2618"/>
                    <a:pt x="1496" y="2745"/>
                    <a:pt x="1834" y="2745"/>
                  </a:cubicBezTo>
                  <a:cubicBezTo>
                    <a:pt x="2535" y="2745"/>
                    <a:pt x="3203" y="2201"/>
                    <a:pt x="3203" y="1368"/>
                  </a:cubicBezTo>
                  <a:cubicBezTo>
                    <a:pt x="3203"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53"/>
            <p:cNvSpPr/>
            <p:nvPr/>
          </p:nvSpPr>
          <p:spPr>
            <a:xfrm>
              <a:off x="3798725" y="801850"/>
              <a:ext cx="80075" cy="68625"/>
            </a:xfrm>
            <a:custGeom>
              <a:avLst/>
              <a:gdLst/>
              <a:ahLst/>
              <a:cxnLst/>
              <a:rect l="l" t="t" r="r" b="b"/>
              <a:pathLst>
                <a:path w="3203" h="2745" extrusionOk="0">
                  <a:moveTo>
                    <a:pt x="1835" y="0"/>
                  </a:moveTo>
                  <a:cubicBezTo>
                    <a:pt x="601" y="0"/>
                    <a:pt x="0" y="1502"/>
                    <a:pt x="867" y="2335"/>
                  </a:cubicBezTo>
                  <a:cubicBezTo>
                    <a:pt x="1150" y="2618"/>
                    <a:pt x="1496" y="2745"/>
                    <a:pt x="1834" y="2745"/>
                  </a:cubicBezTo>
                  <a:cubicBezTo>
                    <a:pt x="2535" y="2745"/>
                    <a:pt x="3202" y="2201"/>
                    <a:pt x="3202" y="1368"/>
                  </a:cubicBezTo>
                  <a:cubicBezTo>
                    <a:pt x="3202" y="634"/>
                    <a:pt x="2602"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53"/>
            <p:cNvSpPr/>
            <p:nvPr/>
          </p:nvSpPr>
          <p:spPr>
            <a:xfrm>
              <a:off x="3980525" y="801850"/>
              <a:ext cx="80075" cy="68625"/>
            </a:xfrm>
            <a:custGeom>
              <a:avLst/>
              <a:gdLst/>
              <a:ahLst/>
              <a:cxnLst/>
              <a:rect l="l" t="t" r="r" b="b"/>
              <a:pathLst>
                <a:path w="3203" h="2745" extrusionOk="0">
                  <a:moveTo>
                    <a:pt x="1835" y="0"/>
                  </a:moveTo>
                  <a:cubicBezTo>
                    <a:pt x="600" y="0"/>
                    <a:pt x="0" y="1502"/>
                    <a:pt x="867" y="2335"/>
                  </a:cubicBezTo>
                  <a:cubicBezTo>
                    <a:pt x="1139" y="2618"/>
                    <a:pt x="1481" y="2745"/>
                    <a:pt x="1819" y="2745"/>
                  </a:cubicBezTo>
                  <a:cubicBezTo>
                    <a:pt x="2520" y="2745"/>
                    <a:pt x="3202" y="2201"/>
                    <a:pt x="3202" y="1368"/>
                  </a:cubicBezTo>
                  <a:cubicBezTo>
                    <a:pt x="3202" y="634"/>
                    <a:pt x="2569" y="0"/>
                    <a:pt x="1835"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8" name="Google Shape;848;p53"/>
          <p:cNvGrpSpPr/>
          <p:nvPr/>
        </p:nvGrpSpPr>
        <p:grpSpPr>
          <a:xfrm>
            <a:off x="8477253" y="206449"/>
            <a:ext cx="602100" cy="666100"/>
            <a:chOff x="1820650" y="1393100"/>
            <a:chExt cx="602100" cy="666100"/>
          </a:xfrm>
        </p:grpSpPr>
        <p:sp>
          <p:nvSpPr>
            <p:cNvPr id="849" name="Google Shape;849;p53"/>
            <p:cNvSpPr/>
            <p:nvPr/>
          </p:nvSpPr>
          <p:spPr>
            <a:xfrm>
              <a:off x="1820650" y="1393100"/>
              <a:ext cx="602100" cy="666100"/>
            </a:xfrm>
            <a:custGeom>
              <a:avLst/>
              <a:gdLst/>
              <a:ahLst/>
              <a:cxnLst/>
              <a:rect l="l" t="t" r="r" b="b"/>
              <a:pathLst>
                <a:path w="24084" h="26644" extrusionOk="0">
                  <a:moveTo>
                    <a:pt x="11909" y="1"/>
                  </a:moveTo>
                  <a:cubicBezTo>
                    <a:pt x="4637" y="1"/>
                    <a:pt x="0" y="7773"/>
                    <a:pt x="3469" y="14211"/>
                  </a:cubicBezTo>
                  <a:cubicBezTo>
                    <a:pt x="4003" y="15378"/>
                    <a:pt x="9207" y="24285"/>
                    <a:pt x="10641" y="25886"/>
                  </a:cubicBezTo>
                  <a:cubicBezTo>
                    <a:pt x="11138" y="26428"/>
                    <a:pt x="11614" y="26644"/>
                    <a:pt x="12052" y="26644"/>
                  </a:cubicBezTo>
                  <a:cubicBezTo>
                    <a:pt x="12584" y="26644"/>
                    <a:pt x="13059" y="26325"/>
                    <a:pt x="13443" y="25886"/>
                  </a:cubicBezTo>
                  <a:cubicBezTo>
                    <a:pt x="14844" y="24285"/>
                    <a:pt x="20114" y="15378"/>
                    <a:pt x="20615" y="14211"/>
                  </a:cubicBezTo>
                  <a:cubicBezTo>
                    <a:pt x="24084" y="7773"/>
                    <a:pt x="19447" y="1"/>
                    <a:pt x="12142" y="1"/>
                  </a:cubicBez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53"/>
            <p:cNvSpPr/>
            <p:nvPr/>
          </p:nvSpPr>
          <p:spPr>
            <a:xfrm>
              <a:off x="1919875" y="1484850"/>
              <a:ext cx="346950" cy="297125"/>
            </a:xfrm>
            <a:custGeom>
              <a:avLst/>
              <a:gdLst/>
              <a:ahLst/>
              <a:cxnLst/>
              <a:rect l="l" t="t" r="r" b="b"/>
              <a:pathLst>
                <a:path w="13878" h="11885" extrusionOk="0">
                  <a:moveTo>
                    <a:pt x="7940" y="0"/>
                  </a:moveTo>
                  <a:cubicBezTo>
                    <a:pt x="2669" y="0"/>
                    <a:pt x="1" y="6405"/>
                    <a:pt x="3770" y="10141"/>
                  </a:cubicBezTo>
                  <a:cubicBezTo>
                    <a:pt x="4975" y="11346"/>
                    <a:pt x="6454" y="11884"/>
                    <a:pt x="7905" y="11884"/>
                  </a:cubicBezTo>
                  <a:cubicBezTo>
                    <a:pt x="10953" y="11884"/>
                    <a:pt x="13877" y="9508"/>
                    <a:pt x="13877" y="5938"/>
                  </a:cubicBezTo>
                  <a:cubicBezTo>
                    <a:pt x="13877" y="2669"/>
                    <a:pt x="11209" y="0"/>
                    <a:pt x="7940"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51" name="Google Shape;851;p53"/>
          <p:cNvSpPr/>
          <p:nvPr/>
        </p:nvSpPr>
        <p:spPr>
          <a:xfrm>
            <a:off x="574750" y="3968064"/>
            <a:ext cx="295225" cy="246175"/>
          </a:xfrm>
          <a:custGeom>
            <a:avLst/>
            <a:gdLst/>
            <a:ahLst/>
            <a:cxnLst/>
            <a:rect l="l" t="t" r="r" b="b"/>
            <a:pathLst>
              <a:path w="11809" h="9847" extrusionOk="0">
                <a:moveTo>
                  <a:pt x="2797" y="1"/>
                </a:moveTo>
                <a:cubicBezTo>
                  <a:pt x="1322" y="1"/>
                  <a:pt x="1" y="1204"/>
                  <a:pt x="468" y="3538"/>
                </a:cubicBezTo>
                <a:cubicBezTo>
                  <a:pt x="868" y="5673"/>
                  <a:pt x="2969" y="8175"/>
                  <a:pt x="5304" y="9576"/>
                </a:cubicBezTo>
                <a:cubicBezTo>
                  <a:pt x="5598" y="9755"/>
                  <a:pt x="5748" y="9847"/>
                  <a:pt x="5903" y="9847"/>
                </a:cubicBezTo>
                <a:cubicBezTo>
                  <a:pt x="6064" y="9847"/>
                  <a:pt x="6231" y="9747"/>
                  <a:pt x="6572" y="9542"/>
                </a:cubicBezTo>
                <a:cubicBezTo>
                  <a:pt x="8907" y="8108"/>
                  <a:pt x="10942" y="5639"/>
                  <a:pt x="11342" y="3538"/>
                </a:cubicBezTo>
                <a:cubicBezTo>
                  <a:pt x="11809" y="1204"/>
                  <a:pt x="10488" y="1"/>
                  <a:pt x="9013" y="1"/>
                </a:cubicBezTo>
                <a:cubicBezTo>
                  <a:pt x="7747" y="1"/>
                  <a:pt x="6367" y="886"/>
                  <a:pt x="5905" y="2704"/>
                </a:cubicBezTo>
                <a:cubicBezTo>
                  <a:pt x="5443" y="886"/>
                  <a:pt x="4063" y="1"/>
                  <a:pt x="2797" y="1"/>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52" name="Google Shape;852;p53"/>
          <p:cNvGrpSpPr/>
          <p:nvPr/>
        </p:nvGrpSpPr>
        <p:grpSpPr>
          <a:xfrm>
            <a:off x="8357030" y="1593569"/>
            <a:ext cx="438896" cy="434500"/>
            <a:chOff x="2532825" y="1741700"/>
            <a:chExt cx="438896" cy="434500"/>
          </a:xfrm>
        </p:grpSpPr>
        <p:sp>
          <p:nvSpPr>
            <p:cNvPr id="853" name="Google Shape;853;p53"/>
            <p:cNvSpPr/>
            <p:nvPr/>
          </p:nvSpPr>
          <p:spPr>
            <a:xfrm>
              <a:off x="2532825" y="1741700"/>
              <a:ext cx="438896" cy="434500"/>
            </a:xfrm>
            <a:custGeom>
              <a:avLst/>
              <a:gdLst/>
              <a:ahLst/>
              <a:cxnLst/>
              <a:rect l="l" t="t" r="r" b="b"/>
              <a:pathLst>
                <a:path w="21116" h="17380" extrusionOk="0">
                  <a:moveTo>
                    <a:pt x="2335" y="0"/>
                  </a:moveTo>
                  <a:cubicBezTo>
                    <a:pt x="1034" y="0"/>
                    <a:pt x="0" y="1067"/>
                    <a:pt x="0" y="2368"/>
                  </a:cubicBezTo>
                  <a:lnTo>
                    <a:pt x="0" y="15011"/>
                  </a:lnTo>
                  <a:cubicBezTo>
                    <a:pt x="0" y="16345"/>
                    <a:pt x="1034" y="17379"/>
                    <a:pt x="2335" y="17379"/>
                  </a:cubicBezTo>
                  <a:lnTo>
                    <a:pt x="18780" y="17379"/>
                  </a:lnTo>
                  <a:cubicBezTo>
                    <a:pt x="20081" y="17379"/>
                    <a:pt x="21115" y="16345"/>
                    <a:pt x="21115" y="15011"/>
                  </a:cubicBezTo>
                  <a:lnTo>
                    <a:pt x="21115" y="2368"/>
                  </a:lnTo>
                  <a:cubicBezTo>
                    <a:pt x="21115" y="1067"/>
                    <a:pt x="20081" y="0"/>
                    <a:pt x="18780" y="0"/>
                  </a:cubicBezTo>
                  <a:close/>
                </a:path>
              </a:pathLst>
            </a:custGeom>
            <a:solidFill>
              <a:schemeClr val="accen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53"/>
            <p:cNvSpPr/>
            <p:nvPr/>
          </p:nvSpPr>
          <p:spPr>
            <a:xfrm>
              <a:off x="2604660" y="1828676"/>
              <a:ext cx="295226" cy="260549"/>
            </a:xfrm>
            <a:custGeom>
              <a:avLst/>
              <a:gdLst/>
              <a:ahLst/>
              <a:cxnLst/>
              <a:rect l="l" t="t" r="r" b="b"/>
              <a:pathLst>
                <a:path w="13911" h="12277" extrusionOk="0">
                  <a:moveTo>
                    <a:pt x="6943" y="1"/>
                  </a:moveTo>
                  <a:cubicBezTo>
                    <a:pt x="6589" y="1"/>
                    <a:pt x="6238" y="134"/>
                    <a:pt x="5972" y="401"/>
                  </a:cubicBezTo>
                  <a:lnTo>
                    <a:pt x="734" y="5638"/>
                  </a:lnTo>
                  <a:cubicBezTo>
                    <a:pt x="1" y="6372"/>
                    <a:pt x="201" y="7573"/>
                    <a:pt x="1602" y="7573"/>
                  </a:cubicBezTo>
                  <a:lnTo>
                    <a:pt x="2903" y="7573"/>
                  </a:lnTo>
                  <a:lnTo>
                    <a:pt x="2903" y="10875"/>
                  </a:lnTo>
                  <a:cubicBezTo>
                    <a:pt x="2903" y="11642"/>
                    <a:pt x="3503" y="12276"/>
                    <a:pt x="4270" y="12276"/>
                  </a:cubicBezTo>
                  <a:lnTo>
                    <a:pt x="5404" y="12276"/>
                  </a:lnTo>
                  <a:lnTo>
                    <a:pt x="5404" y="9774"/>
                  </a:lnTo>
                  <a:cubicBezTo>
                    <a:pt x="5404" y="9007"/>
                    <a:pt x="6005" y="8373"/>
                    <a:pt x="6772" y="8373"/>
                  </a:cubicBezTo>
                  <a:lnTo>
                    <a:pt x="7139" y="8373"/>
                  </a:lnTo>
                  <a:cubicBezTo>
                    <a:pt x="7873" y="8373"/>
                    <a:pt x="8507" y="9007"/>
                    <a:pt x="8507" y="9774"/>
                  </a:cubicBezTo>
                  <a:lnTo>
                    <a:pt x="8507" y="12276"/>
                  </a:lnTo>
                  <a:lnTo>
                    <a:pt x="9641" y="12276"/>
                  </a:lnTo>
                  <a:cubicBezTo>
                    <a:pt x="10375" y="12276"/>
                    <a:pt x="11008" y="11642"/>
                    <a:pt x="11008" y="10875"/>
                  </a:cubicBezTo>
                  <a:lnTo>
                    <a:pt x="11008" y="7573"/>
                  </a:lnTo>
                  <a:lnTo>
                    <a:pt x="12309" y="7573"/>
                  </a:lnTo>
                  <a:cubicBezTo>
                    <a:pt x="13710" y="7573"/>
                    <a:pt x="13911" y="6372"/>
                    <a:pt x="13177" y="5638"/>
                  </a:cubicBezTo>
                  <a:lnTo>
                    <a:pt x="7940" y="401"/>
                  </a:lnTo>
                  <a:cubicBezTo>
                    <a:pt x="7656" y="134"/>
                    <a:pt x="7297" y="1"/>
                    <a:pt x="6943" y="1"/>
                  </a:cubicBezTo>
                  <a:close/>
                </a:path>
              </a:pathLst>
            </a:custGeom>
            <a:solidFill>
              <a:schemeClr val="lt1"/>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55" name="Google Shape;855;p53"/>
          <p:cNvSpPr/>
          <p:nvPr/>
        </p:nvSpPr>
        <p:spPr>
          <a:xfrm>
            <a:off x="8308195" y="3525728"/>
            <a:ext cx="226850" cy="226850"/>
          </a:xfrm>
          <a:custGeom>
            <a:avLst/>
            <a:gdLst/>
            <a:ahLst/>
            <a:cxnLst/>
            <a:rect l="l" t="t" r="r" b="b"/>
            <a:pathLst>
              <a:path w="9074" h="9074" extrusionOk="0">
                <a:moveTo>
                  <a:pt x="3970" y="0"/>
                </a:moveTo>
                <a:cubicBezTo>
                  <a:pt x="3469" y="0"/>
                  <a:pt x="3069" y="401"/>
                  <a:pt x="3036" y="901"/>
                </a:cubicBezTo>
                <a:lnTo>
                  <a:pt x="3036" y="3036"/>
                </a:lnTo>
                <a:lnTo>
                  <a:pt x="934" y="3036"/>
                </a:lnTo>
                <a:cubicBezTo>
                  <a:pt x="434" y="3036"/>
                  <a:pt x="0" y="3436"/>
                  <a:pt x="33" y="3970"/>
                </a:cubicBezTo>
                <a:lnTo>
                  <a:pt x="33" y="5137"/>
                </a:lnTo>
                <a:cubicBezTo>
                  <a:pt x="0" y="5638"/>
                  <a:pt x="434" y="6038"/>
                  <a:pt x="934" y="6038"/>
                </a:cubicBezTo>
                <a:lnTo>
                  <a:pt x="3069" y="6038"/>
                </a:lnTo>
                <a:lnTo>
                  <a:pt x="3069" y="8173"/>
                </a:lnTo>
                <a:cubicBezTo>
                  <a:pt x="3069" y="8673"/>
                  <a:pt x="3469" y="9074"/>
                  <a:pt x="3970" y="9074"/>
                </a:cubicBezTo>
                <a:lnTo>
                  <a:pt x="5137" y="9074"/>
                </a:lnTo>
                <a:cubicBezTo>
                  <a:pt x="5637" y="9074"/>
                  <a:pt x="6038" y="8673"/>
                  <a:pt x="6038" y="8173"/>
                </a:cubicBezTo>
                <a:lnTo>
                  <a:pt x="6038" y="6038"/>
                </a:lnTo>
                <a:lnTo>
                  <a:pt x="8173" y="6038"/>
                </a:lnTo>
                <a:cubicBezTo>
                  <a:pt x="8673" y="6038"/>
                  <a:pt x="9073" y="5638"/>
                  <a:pt x="9073" y="5137"/>
                </a:cubicBezTo>
                <a:lnTo>
                  <a:pt x="9073" y="3970"/>
                </a:lnTo>
                <a:cubicBezTo>
                  <a:pt x="9073" y="3436"/>
                  <a:pt x="8673" y="3036"/>
                  <a:pt x="8173" y="3036"/>
                </a:cubicBezTo>
                <a:lnTo>
                  <a:pt x="6038" y="3036"/>
                </a:lnTo>
                <a:lnTo>
                  <a:pt x="6038" y="901"/>
                </a:lnTo>
                <a:cubicBezTo>
                  <a:pt x="6038" y="401"/>
                  <a:pt x="5637" y="0"/>
                  <a:pt x="5137" y="0"/>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p:nvPr/>
        </p:nvSpPr>
        <p:spPr>
          <a:xfrm>
            <a:off x="365700" y="365700"/>
            <a:ext cx="8412600" cy="718800"/>
          </a:xfrm>
          <a:prstGeom prst="roundRect">
            <a:avLst>
              <a:gd name="adj" fmla="val 20371"/>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7" name="Google Shape;317;p39"/>
          <p:cNvGrpSpPr/>
          <p:nvPr/>
        </p:nvGrpSpPr>
        <p:grpSpPr>
          <a:xfrm>
            <a:off x="8044913" y="137100"/>
            <a:ext cx="965350" cy="823275"/>
            <a:chOff x="1481225" y="4240975"/>
            <a:chExt cx="965350" cy="823275"/>
          </a:xfrm>
        </p:grpSpPr>
        <p:sp>
          <p:nvSpPr>
            <p:cNvPr id="318" name="Google Shape;318;p3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2" name="Google Shape;322;p39"/>
          <p:cNvGrpSpPr/>
          <p:nvPr/>
        </p:nvGrpSpPr>
        <p:grpSpPr>
          <a:xfrm>
            <a:off x="133738" y="494251"/>
            <a:ext cx="460473" cy="461698"/>
            <a:chOff x="133738" y="317889"/>
            <a:chExt cx="460473" cy="461698"/>
          </a:xfrm>
        </p:grpSpPr>
        <p:sp>
          <p:nvSpPr>
            <p:cNvPr id="323" name="Google Shape;323;p3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5" name="Google Shape;325;p39"/>
          <p:cNvSpPr/>
          <p:nvPr/>
        </p:nvSpPr>
        <p:spPr>
          <a:xfrm>
            <a:off x="365700"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9"/>
          <p:cNvSpPr/>
          <p:nvPr/>
        </p:nvSpPr>
        <p:spPr>
          <a:xfrm>
            <a:off x="3245022"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9"/>
          <p:cNvSpPr/>
          <p:nvPr/>
        </p:nvSpPr>
        <p:spPr>
          <a:xfrm>
            <a:off x="6124344"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39"/>
          <p:cNvSpPr/>
          <p:nvPr/>
        </p:nvSpPr>
        <p:spPr>
          <a:xfrm>
            <a:off x="1289100" y="1812956"/>
            <a:ext cx="807300" cy="807300"/>
          </a:xfrm>
          <a:prstGeom prst="roundRect">
            <a:avLst>
              <a:gd name="adj" fmla="val 166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39"/>
          <p:cNvSpPr/>
          <p:nvPr/>
        </p:nvSpPr>
        <p:spPr>
          <a:xfrm>
            <a:off x="4168422" y="1812956"/>
            <a:ext cx="807300" cy="807300"/>
          </a:xfrm>
          <a:prstGeom prst="roundRect">
            <a:avLst>
              <a:gd name="adj" fmla="val 1666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9"/>
          <p:cNvSpPr/>
          <p:nvPr/>
        </p:nvSpPr>
        <p:spPr>
          <a:xfrm>
            <a:off x="7047744" y="1812956"/>
            <a:ext cx="807300" cy="8073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9"/>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TECHNOLOGY STACK</a:t>
            </a:r>
            <a:endParaRPr dirty="0"/>
          </a:p>
        </p:txBody>
      </p:sp>
      <p:sp>
        <p:nvSpPr>
          <p:cNvPr id="332" name="Google Shape;332;p39"/>
          <p:cNvSpPr txBox="1">
            <a:spLocks noGrp="1"/>
          </p:cNvSpPr>
          <p:nvPr>
            <p:ph type="title"/>
          </p:nvPr>
        </p:nvSpPr>
        <p:spPr>
          <a:xfrm>
            <a:off x="1249800" y="1952895"/>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3" name="Google Shape;333;p39"/>
          <p:cNvSpPr txBox="1">
            <a:spLocks noGrp="1"/>
          </p:cNvSpPr>
          <p:nvPr>
            <p:ph type="subTitle" idx="1"/>
          </p:nvPr>
        </p:nvSpPr>
        <p:spPr>
          <a:xfrm>
            <a:off x="716550" y="2797800"/>
            <a:ext cx="1952400" cy="6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PYTHON</a:t>
            </a:r>
            <a:endParaRPr dirty="0"/>
          </a:p>
        </p:txBody>
      </p:sp>
      <p:sp>
        <p:nvSpPr>
          <p:cNvPr id="334" name="Google Shape;334;p39"/>
          <p:cNvSpPr txBox="1">
            <a:spLocks noGrp="1"/>
          </p:cNvSpPr>
          <p:nvPr>
            <p:ph type="subTitle" idx="2"/>
          </p:nvPr>
        </p:nvSpPr>
        <p:spPr>
          <a:xfrm>
            <a:off x="470324" y="3523948"/>
            <a:ext cx="2423848" cy="11070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Programming language used to develop the expression identification model.</a:t>
            </a:r>
            <a:endParaRPr dirty="0"/>
          </a:p>
        </p:txBody>
      </p:sp>
      <p:sp>
        <p:nvSpPr>
          <p:cNvPr id="335" name="Google Shape;335;p39"/>
          <p:cNvSpPr txBox="1">
            <a:spLocks noGrp="1"/>
          </p:cNvSpPr>
          <p:nvPr>
            <p:ph type="title" idx="3"/>
          </p:nvPr>
        </p:nvSpPr>
        <p:spPr>
          <a:xfrm>
            <a:off x="4129122" y="1952895"/>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6" name="Google Shape;336;p39"/>
          <p:cNvSpPr txBox="1">
            <a:spLocks noGrp="1"/>
          </p:cNvSpPr>
          <p:nvPr>
            <p:ph type="subTitle" idx="4"/>
          </p:nvPr>
        </p:nvSpPr>
        <p:spPr>
          <a:xfrm>
            <a:off x="3595872" y="2797800"/>
            <a:ext cx="1952400" cy="6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OPENCV</a:t>
            </a:r>
            <a:endParaRPr dirty="0"/>
          </a:p>
        </p:txBody>
      </p:sp>
      <p:sp>
        <p:nvSpPr>
          <p:cNvPr id="337" name="Google Shape;337;p39"/>
          <p:cNvSpPr txBox="1">
            <a:spLocks noGrp="1"/>
          </p:cNvSpPr>
          <p:nvPr>
            <p:ph type="subTitle" idx="5"/>
          </p:nvPr>
        </p:nvSpPr>
        <p:spPr>
          <a:xfrm>
            <a:off x="3370650" y="3523949"/>
            <a:ext cx="2402844" cy="9202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a:t>
            </a:r>
            <a:r>
              <a:rPr lang="en-IN" dirty="0"/>
              <a:t>p</a:t>
            </a:r>
            <a:r>
              <a:rPr lang="en" dirty="0"/>
              <a:t>en-source library used to perform face detection.</a:t>
            </a:r>
            <a:endParaRPr dirty="0"/>
          </a:p>
        </p:txBody>
      </p:sp>
      <p:sp>
        <p:nvSpPr>
          <p:cNvPr id="338" name="Google Shape;338;p39"/>
          <p:cNvSpPr txBox="1">
            <a:spLocks noGrp="1"/>
          </p:cNvSpPr>
          <p:nvPr>
            <p:ph type="title" idx="6"/>
          </p:nvPr>
        </p:nvSpPr>
        <p:spPr>
          <a:xfrm>
            <a:off x="7008444" y="1952895"/>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39" name="Google Shape;339;p39"/>
          <p:cNvSpPr txBox="1">
            <a:spLocks noGrp="1"/>
          </p:cNvSpPr>
          <p:nvPr>
            <p:ph type="subTitle" idx="7"/>
          </p:nvPr>
        </p:nvSpPr>
        <p:spPr>
          <a:xfrm>
            <a:off x="6475194" y="2797800"/>
            <a:ext cx="1952400" cy="6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EXCEL</a:t>
            </a:r>
            <a:endParaRPr dirty="0"/>
          </a:p>
        </p:txBody>
      </p:sp>
      <p:sp>
        <p:nvSpPr>
          <p:cNvPr id="340" name="Google Shape;340;p39"/>
          <p:cNvSpPr txBox="1">
            <a:spLocks noGrp="1"/>
          </p:cNvSpPr>
          <p:nvPr>
            <p:ph type="subTitle" idx="8"/>
          </p:nvPr>
        </p:nvSpPr>
        <p:spPr>
          <a:xfrm>
            <a:off x="6341805" y="3523949"/>
            <a:ext cx="2296857" cy="9202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hosted database used to store the information.</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p:nvPr/>
        </p:nvSpPr>
        <p:spPr>
          <a:xfrm>
            <a:off x="365700" y="365700"/>
            <a:ext cx="8412600" cy="718800"/>
          </a:xfrm>
          <a:prstGeom prst="roundRect">
            <a:avLst>
              <a:gd name="adj" fmla="val 20371"/>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7" name="Google Shape;317;p39"/>
          <p:cNvGrpSpPr/>
          <p:nvPr/>
        </p:nvGrpSpPr>
        <p:grpSpPr>
          <a:xfrm>
            <a:off x="8044913" y="137100"/>
            <a:ext cx="965350" cy="823275"/>
            <a:chOff x="1481225" y="4240975"/>
            <a:chExt cx="965350" cy="823275"/>
          </a:xfrm>
        </p:grpSpPr>
        <p:sp>
          <p:nvSpPr>
            <p:cNvPr id="318" name="Google Shape;318;p39"/>
            <p:cNvSpPr/>
            <p:nvPr/>
          </p:nvSpPr>
          <p:spPr>
            <a:xfrm>
              <a:off x="2074975" y="4738825"/>
              <a:ext cx="371600" cy="325425"/>
            </a:xfrm>
            <a:custGeom>
              <a:avLst/>
              <a:gdLst/>
              <a:ahLst/>
              <a:cxnLst/>
              <a:rect l="l" t="t" r="r" b="b"/>
              <a:pathLst>
                <a:path w="14864" h="13017" extrusionOk="0">
                  <a:moveTo>
                    <a:pt x="2136" y="1"/>
                  </a:moveTo>
                  <a:lnTo>
                    <a:pt x="1" y="2169"/>
                  </a:lnTo>
                  <a:cubicBezTo>
                    <a:pt x="1168" y="4871"/>
                    <a:pt x="2703" y="7440"/>
                    <a:pt x="4504" y="9808"/>
                  </a:cubicBezTo>
                  <a:cubicBezTo>
                    <a:pt x="6281" y="12102"/>
                    <a:pt x="8170" y="13016"/>
                    <a:pt x="9713" y="13016"/>
                  </a:cubicBezTo>
                  <a:cubicBezTo>
                    <a:pt x="13149" y="13016"/>
                    <a:pt x="14863" y="8475"/>
                    <a:pt x="9775" y="4537"/>
                  </a:cubicBezTo>
                  <a:cubicBezTo>
                    <a:pt x="7440" y="2703"/>
                    <a:pt x="4871" y="1202"/>
                    <a:pt x="2136"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39"/>
            <p:cNvSpPr/>
            <p:nvPr/>
          </p:nvSpPr>
          <p:spPr>
            <a:xfrm>
              <a:off x="1979925" y="4644600"/>
              <a:ext cx="176800" cy="172850"/>
            </a:xfrm>
            <a:custGeom>
              <a:avLst/>
              <a:gdLst/>
              <a:ahLst/>
              <a:cxnLst/>
              <a:rect l="l" t="t" r="r" b="b"/>
              <a:pathLst>
                <a:path w="7072" h="6914" extrusionOk="0">
                  <a:moveTo>
                    <a:pt x="5437" y="1"/>
                  </a:moveTo>
                  <a:lnTo>
                    <a:pt x="0" y="5438"/>
                  </a:lnTo>
                  <a:lnTo>
                    <a:pt x="1034" y="6438"/>
                  </a:lnTo>
                  <a:cubicBezTo>
                    <a:pt x="1351" y="6755"/>
                    <a:pt x="1751" y="6914"/>
                    <a:pt x="2152" y="6914"/>
                  </a:cubicBezTo>
                  <a:cubicBezTo>
                    <a:pt x="2552" y="6914"/>
                    <a:pt x="2952" y="6755"/>
                    <a:pt x="3269" y="6438"/>
                  </a:cubicBezTo>
                  <a:lnTo>
                    <a:pt x="6472" y="3236"/>
                  </a:lnTo>
                  <a:cubicBezTo>
                    <a:pt x="7072" y="2636"/>
                    <a:pt x="7072" y="1635"/>
                    <a:pt x="6472" y="1035"/>
                  </a:cubicBezTo>
                  <a:lnTo>
                    <a:pt x="5437" y="1"/>
                  </a:lnTo>
                  <a:close/>
                </a:path>
              </a:pathLst>
            </a:custGeom>
            <a:solidFill>
              <a:schemeClr val="l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9"/>
            <p:cNvSpPr/>
            <p:nvPr/>
          </p:nvSpPr>
          <p:spPr>
            <a:xfrm>
              <a:off x="1481225" y="4240975"/>
              <a:ext cx="683850" cy="566275"/>
            </a:xfrm>
            <a:custGeom>
              <a:avLst/>
              <a:gdLst/>
              <a:ahLst/>
              <a:cxnLst/>
              <a:rect l="l" t="t" r="r" b="b"/>
              <a:pathLst>
                <a:path w="27354" h="22651" extrusionOk="0">
                  <a:moveTo>
                    <a:pt x="15132" y="1"/>
                  </a:moveTo>
                  <a:cubicBezTo>
                    <a:pt x="12234" y="1"/>
                    <a:pt x="9341" y="1101"/>
                    <a:pt x="7139" y="3303"/>
                  </a:cubicBezTo>
                  <a:cubicBezTo>
                    <a:pt x="1" y="10441"/>
                    <a:pt x="5038" y="22650"/>
                    <a:pt x="15145" y="22650"/>
                  </a:cubicBezTo>
                  <a:cubicBezTo>
                    <a:pt x="19715" y="22650"/>
                    <a:pt x="23851" y="19882"/>
                    <a:pt x="25619" y="15645"/>
                  </a:cubicBezTo>
                  <a:cubicBezTo>
                    <a:pt x="27354" y="11409"/>
                    <a:pt x="26386" y="6539"/>
                    <a:pt x="23151" y="3303"/>
                  </a:cubicBezTo>
                  <a:cubicBezTo>
                    <a:pt x="20932" y="1101"/>
                    <a:pt x="18030" y="1"/>
                    <a:pt x="15132" y="1"/>
                  </a:cubicBezTo>
                  <a:close/>
                </a:path>
              </a:pathLst>
            </a:custGeom>
            <a:solidFill>
              <a:schemeClr val="dk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9"/>
            <p:cNvSpPr/>
            <p:nvPr/>
          </p:nvSpPr>
          <p:spPr>
            <a:xfrm>
              <a:off x="1596300" y="4326875"/>
              <a:ext cx="526250" cy="393650"/>
            </a:xfrm>
            <a:custGeom>
              <a:avLst/>
              <a:gdLst/>
              <a:ahLst/>
              <a:cxnLst/>
              <a:rect l="l" t="t" r="r" b="b"/>
              <a:pathLst>
                <a:path w="21050" h="15746" extrusionOk="0">
                  <a:moveTo>
                    <a:pt x="10529" y="0"/>
                  </a:moveTo>
                  <a:cubicBezTo>
                    <a:pt x="8515" y="0"/>
                    <a:pt x="6506" y="768"/>
                    <a:pt x="4971" y="2302"/>
                  </a:cubicBezTo>
                  <a:cubicBezTo>
                    <a:pt x="1" y="7272"/>
                    <a:pt x="3537" y="15745"/>
                    <a:pt x="10542" y="15745"/>
                  </a:cubicBezTo>
                  <a:cubicBezTo>
                    <a:pt x="17547" y="15745"/>
                    <a:pt x="21049" y="7272"/>
                    <a:pt x="16112" y="2302"/>
                  </a:cubicBezTo>
                  <a:cubicBezTo>
                    <a:pt x="14561" y="768"/>
                    <a:pt x="12543" y="0"/>
                    <a:pt x="10529" y="0"/>
                  </a:cubicBezTo>
                  <a:close/>
                </a:path>
              </a:pathLst>
            </a:custGeom>
            <a:solidFill>
              <a:schemeClr val="accent3"/>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2" name="Google Shape;322;p39"/>
          <p:cNvGrpSpPr/>
          <p:nvPr/>
        </p:nvGrpSpPr>
        <p:grpSpPr>
          <a:xfrm>
            <a:off x="133738" y="494251"/>
            <a:ext cx="460473" cy="461698"/>
            <a:chOff x="133738" y="317889"/>
            <a:chExt cx="460473" cy="461698"/>
          </a:xfrm>
        </p:grpSpPr>
        <p:sp>
          <p:nvSpPr>
            <p:cNvPr id="323" name="Google Shape;323;p39"/>
            <p:cNvSpPr/>
            <p:nvPr/>
          </p:nvSpPr>
          <p:spPr>
            <a:xfrm>
              <a:off x="257624" y="442388"/>
              <a:ext cx="212700" cy="212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9"/>
            <p:cNvSpPr/>
            <p:nvPr/>
          </p:nvSpPr>
          <p:spPr>
            <a:xfrm>
              <a:off x="133738" y="317889"/>
              <a:ext cx="460473" cy="461698"/>
            </a:xfrm>
            <a:custGeom>
              <a:avLst/>
              <a:gdLst/>
              <a:ahLst/>
              <a:cxnLst/>
              <a:rect l="l" t="t" r="r" b="b"/>
              <a:pathLst>
                <a:path w="12410" h="12443" extrusionOk="0">
                  <a:moveTo>
                    <a:pt x="6152" y="4212"/>
                  </a:moveTo>
                  <a:cubicBezTo>
                    <a:pt x="7197" y="4212"/>
                    <a:pt x="8207" y="5019"/>
                    <a:pt x="8207" y="6238"/>
                  </a:cubicBezTo>
                  <a:cubicBezTo>
                    <a:pt x="8174" y="7339"/>
                    <a:pt x="7273" y="8240"/>
                    <a:pt x="6172" y="8240"/>
                  </a:cubicBezTo>
                  <a:cubicBezTo>
                    <a:pt x="4371" y="8240"/>
                    <a:pt x="3470" y="6072"/>
                    <a:pt x="4738" y="4804"/>
                  </a:cubicBezTo>
                  <a:cubicBezTo>
                    <a:pt x="5147" y="4395"/>
                    <a:pt x="5653" y="4212"/>
                    <a:pt x="6152" y="4212"/>
                  </a:cubicBezTo>
                  <a:close/>
                  <a:moveTo>
                    <a:pt x="5705" y="1"/>
                  </a:moveTo>
                  <a:cubicBezTo>
                    <a:pt x="5438" y="1"/>
                    <a:pt x="5205" y="201"/>
                    <a:pt x="5205" y="468"/>
                  </a:cubicBezTo>
                  <a:lnTo>
                    <a:pt x="5105" y="2236"/>
                  </a:lnTo>
                  <a:cubicBezTo>
                    <a:pt x="4771" y="2302"/>
                    <a:pt x="4404" y="2436"/>
                    <a:pt x="4104" y="2636"/>
                  </a:cubicBezTo>
                  <a:lnTo>
                    <a:pt x="2836" y="1468"/>
                  </a:lnTo>
                  <a:cubicBezTo>
                    <a:pt x="2736" y="1385"/>
                    <a:pt x="2611" y="1343"/>
                    <a:pt x="2490" y="1343"/>
                  </a:cubicBezTo>
                  <a:cubicBezTo>
                    <a:pt x="2369" y="1343"/>
                    <a:pt x="2253" y="1385"/>
                    <a:pt x="2169" y="1468"/>
                  </a:cubicBezTo>
                  <a:lnTo>
                    <a:pt x="1469" y="2169"/>
                  </a:lnTo>
                  <a:cubicBezTo>
                    <a:pt x="1302" y="2369"/>
                    <a:pt x="1269" y="2636"/>
                    <a:pt x="1435" y="2836"/>
                  </a:cubicBezTo>
                  <a:lnTo>
                    <a:pt x="2636" y="4137"/>
                  </a:lnTo>
                  <a:cubicBezTo>
                    <a:pt x="2436" y="4471"/>
                    <a:pt x="2303" y="4804"/>
                    <a:pt x="2203" y="5171"/>
                  </a:cubicBezTo>
                  <a:lnTo>
                    <a:pt x="435" y="5238"/>
                  </a:lnTo>
                  <a:cubicBezTo>
                    <a:pt x="201" y="5271"/>
                    <a:pt x="1" y="5471"/>
                    <a:pt x="1" y="5738"/>
                  </a:cubicBezTo>
                  <a:lnTo>
                    <a:pt x="1" y="6705"/>
                  </a:lnTo>
                  <a:cubicBezTo>
                    <a:pt x="1" y="6972"/>
                    <a:pt x="201" y="7172"/>
                    <a:pt x="435" y="7206"/>
                  </a:cubicBezTo>
                  <a:lnTo>
                    <a:pt x="2203" y="7306"/>
                  </a:lnTo>
                  <a:cubicBezTo>
                    <a:pt x="2303" y="7639"/>
                    <a:pt x="2436" y="7973"/>
                    <a:pt x="2636" y="8307"/>
                  </a:cubicBezTo>
                  <a:lnTo>
                    <a:pt x="1435" y="9608"/>
                  </a:lnTo>
                  <a:cubicBezTo>
                    <a:pt x="1269" y="9808"/>
                    <a:pt x="1302" y="10075"/>
                    <a:pt x="1469" y="10275"/>
                  </a:cubicBezTo>
                  <a:lnTo>
                    <a:pt x="2169" y="10975"/>
                  </a:lnTo>
                  <a:cubicBezTo>
                    <a:pt x="2257" y="11063"/>
                    <a:pt x="2382" y="11105"/>
                    <a:pt x="2511" y="11105"/>
                  </a:cubicBezTo>
                  <a:cubicBezTo>
                    <a:pt x="2625" y="11105"/>
                    <a:pt x="2742" y="11072"/>
                    <a:pt x="2836" y="11009"/>
                  </a:cubicBezTo>
                  <a:lnTo>
                    <a:pt x="4137" y="9808"/>
                  </a:lnTo>
                  <a:cubicBezTo>
                    <a:pt x="4437" y="10008"/>
                    <a:pt x="4771" y="10141"/>
                    <a:pt x="5138" y="10241"/>
                  </a:cubicBezTo>
                  <a:lnTo>
                    <a:pt x="5238" y="11976"/>
                  </a:lnTo>
                  <a:cubicBezTo>
                    <a:pt x="5238" y="12243"/>
                    <a:pt x="5472" y="12443"/>
                    <a:pt x="5705" y="12443"/>
                  </a:cubicBezTo>
                  <a:lnTo>
                    <a:pt x="6706" y="12443"/>
                  </a:lnTo>
                  <a:cubicBezTo>
                    <a:pt x="6973" y="12443"/>
                    <a:pt x="7173" y="12243"/>
                    <a:pt x="7206" y="11976"/>
                  </a:cubicBezTo>
                  <a:lnTo>
                    <a:pt x="7273" y="10241"/>
                  </a:lnTo>
                  <a:cubicBezTo>
                    <a:pt x="7640" y="10141"/>
                    <a:pt x="7973" y="10008"/>
                    <a:pt x="8274" y="9808"/>
                  </a:cubicBezTo>
                  <a:lnTo>
                    <a:pt x="9575" y="11009"/>
                  </a:lnTo>
                  <a:cubicBezTo>
                    <a:pt x="9669" y="11072"/>
                    <a:pt x="9786" y="11105"/>
                    <a:pt x="9900" y="11105"/>
                  </a:cubicBezTo>
                  <a:cubicBezTo>
                    <a:pt x="10028" y="11105"/>
                    <a:pt x="10154" y="11063"/>
                    <a:pt x="10242" y="10975"/>
                  </a:cubicBezTo>
                  <a:lnTo>
                    <a:pt x="10942" y="10275"/>
                  </a:lnTo>
                  <a:cubicBezTo>
                    <a:pt x="11142" y="10075"/>
                    <a:pt x="11142" y="9808"/>
                    <a:pt x="10976" y="9608"/>
                  </a:cubicBezTo>
                  <a:lnTo>
                    <a:pt x="9808" y="8307"/>
                  </a:lnTo>
                  <a:cubicBezTo>
                    <a:pt x="9975" y="7973"/>
                    <a:pt x="10108" y="7639"/>
                    <a:pt x="10208" y="7306"/>
                  </a:cubicBezTo>
                  <a:lnTo>
                    <a:pt x="11976" y="7206"/>
                  </a:lnTo>
                  <a:cubicBezTo>
                    <a:pt x="12210" y="7172"/>
                    <a:pt x="12410" y="6972"/>
                    <a:pt x="12410" y="6705"/>
                  </a:cubicBezTo>
                  <a:lnTo>
                    <a:pt x="12410" y="5738"/>
                  </a:lnTo>
                  <a:cubicBezTo>
                    <a:pt x="12410" y="5471"/>
                    <a:pt x="12210" y="5238"/>
                    <a:pt x="11943" y="5238"/>
                  </a:cubicBezTo>
                  <a:lnTo>
                    <a:pt x="10208" y="5171"/>
                  </a:lnTo>
                  <a:cubicBezTo>
                    <a:pt x="10108" y="4804"/>
                    <a:pt x="9975" y="4471"/>
                    <a:pt x="9775" y="4137"/>
                  </a:cubicBezTo>
                  <a:lnTo>
                    <a:pt x="10976" y="2836"/>
                  </a:lnTo>
                  <a:cubicBezTo>
                    <a:pt x="11109" y="2636"/>
                    <a:pt x="11109" y="2369"/>
                    <a:pt x="10942" y="2169"/>
                  </a:cubicBezTo>
                  <a:lnTo>
                    <a:pt x="10242" y="1468"/>
                  </a:lnTo>
                  <a:cubicBezTo>
                    <a:pt x="10136" y="1380"/>
                    <a:pt x="10012" y="1339"/>
                    <a:pt x="9889" y="1339"/>
                  </a:cubicBezTo>
                  <a:cubicBezTo>
                    <a:pt x="9778" y="1339"/>
                    <a:pt x="9669" y="1372"/>
                    <a:pt x="9575" y="1435"/>
                  </a:cubicBezTo>
                  <a:lnTo>
                    <a:pt x="8274" y="2636"/>
                  </a:lnTo>
                  <a:cubicBezTo>
                    <a:pt x="7940" y="2436"/>
                    <a:pt x="7606" y="2302"/>
                    <a:pt x="7240" y="2236"/>
                  </a:cubicBezTo>
                  <a:lnTo>
                    <a:pt x="7173" y="468"/>
                  </a:lnTo>
                  <a:cubicBezTo>
                    <a:pt x="7139" y="201"/>
                    <a:pt x="6939" y="1"/>
                    <a:pt x="6672" y="1"/>
                  </a:cubicBezTo>
                  <a:close/>
                </a:path>
              </a:pathLst>
            </a:custGeom>
            <a:solidFill>
              <a:schemeClr val="accent2"/>
            </a:solid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5" name="Google Shape;325;p39"/>
          <p:cNvSpPr/>
          <p:nvPr/>
        </p:nvSpPr>
        <p:spPr>
          <a:xfrm>
            <a:off x="365700"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39"/>
          <p:cNvSpPr/>
          <p:nvPr/>
        </p:nvSpPr>
        <p:spPr>
          <a:xfrm>
            <a:off x="3245022"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39"/>
          <p:cNvSpPr/>
          <p:nvPr/>
        </p:nvSpPr>
        <p:spPr>
          <a:xfrm>
            <a:off x="6124344" y="1203800"/>
            <a:ext cx="2654100" cy="3573900"/>
          </a:xfrm>
          <a:prstGeom prst="roundRect">
            <a:avLst>
              <a:gd name="adj" fmla="val 5070"/>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39"/>
          <p:cNvSpPr/>
          <p:nvPr/>
        </p:nvSpPr>
        <p:spPr>
          <a:xfrm>
            <a:off x="1289100" y="1812956"/>
            <a:ext cx="807300" cy="807300"/>
          </a:xfrm>
          <a:prstGeom prst="roundRect">
            <a:avLst>
              <a:gd name="adj" fmla="val 16667"/>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39"/>
          <p:cNvSpPr/>
          <p:nvPr/>
        </p:nvSpPr>
        <p:spPr>
          <a:xfrm>
            <a:off x="4168422" y="1812956"/>
            <a:ext cx="807300" cy="807300"/>
          </a:xfrm>
          <a:prstGeom prst="roundRect">
            <a:avLst>
              <a:gd name="adj" fmla="val 1666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39"/>
          <p:cNvSpPr/>
          <p:nvPr/>
        </p:nvSpPr>
        <p:spPr>
          <a:xfrm>
            <a:off x="7047744" y="1812956"/>
            <a:ext cx="807300" cy="807300"/>
          </a:xfrm>
          <a:prstGeom prst="roundRect">
            <a:avLst>
              <a:gd name="adj" fmla="val 16667"/>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39"/>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TECHNOLOGY STACK</a:t>
            </a:r>
            <a:endParaRPr dirty="0"/>
          </a:p>
        </p:txBody>
      </p:sp>
      <p:sp>
        <p:nvSpPr>
          <p:cNvPr id="332" name="Google Shape;332;p39"/>
          <p:cNvSpPr txBox="1">
            <a:spLocks noGrp="1"/>
          </p:cNvSpPr>
          <p:nvPr>
            <p:ph type="title"/>
          </p:nvPr>
        </p:nvSpPr>
        <p:spPr>
          <a:xfrm>
            <a:off x="1249800" y="1952895"/>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33" name="Google Shape;333;p39"/>
          <p:cNvSpPr txBox="1">
            <a:spLocks noGrp="1"/>
          </p:cNvSpPr>
          <p:nvPr>
            <p:ph type="subTitle" idx="1"/>
          </p:nvPr>
        </p:nvSpPr>
        <p:spPr>
          <a:xfrm>
            <a:off x="716550" y="2797800"/>
            <a:ext cx="1952400" cy="6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HTML, CSS</a:t>
            </a:r>
            <a:endParaRPr dirty="0"/>
          </a:p>
        </p:txBody>
      </p:sp>
      <p:sp>
        <p:nvSpPr>
          <p:cNvPr id="334" name="Google Shape;334;p39"/>
          <p:cNvSpPr txBox="1">
            <a:spLocks noGrp="1"/>
          </p:cNvSpPr>
          <p:nvPr>
            <p:ph type="subTitle" idx="2"/>
          </p:nvPr>
        </p:nvSpPr>
        <p:spPr>
          <a:xfrm>
            <a:off x="365699" y="3523948"/>
            <a:ext cx="2564313" cy="11070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Languages used to develop the Portal Dashboard and front-end.</a:t>
            </a:r>
            <a:endParaRPr dirty="0"/>
          </a:p>
        </p:txBody>
      </p:sp>
      <p:sp>
        <p:nvSpPr>
          <p:cNvPr id="335" name="Google Shape;335;p39"/>
          <p:cNvSpPr txBox="1">
            <a:spLocks noGrp="1"/>
          </p:cNvSpPr>
          <p:nvPr>
            <p:ph type="title" idx="3"/>
          </p:nvPr>
        </p:nvSpPr>
        <p:spPr>
          <a:xfrm>
            <a:off x="4129122" y="1952895"/>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36" name="Google Shape;336;p39"/>
          <p:cNvSpPr txBox="1">
            <a:spLocks noGrp="1"/>
          </p:cNvSpPr>
          <p:nvPr>
            <p:ph type="subTitle" idx="4"/>
          </p:nvPr>
        </p:nvSpPr>
        <p:spPr>
          <a:xfrm>
            <a:off x="3595872" y="2797800"/>
            <a:ext cx="1952400" cy="6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PYTESSERACT</a:t>
            </a:r>
            <a:endParaRPr dirty="0"/>
          </a:p>
        </p:txBody>
      </p:sp>
      <p:sp>
        <p:nvSpPr>
          <p:cNvPr id="337" name="Google Shape;337;p39"/>
          <p:cNvSpPr txBox="1">
            <a:spLocks noGrp="1"/>
          </p:cNvSpPr>
          <p:nvPr>
            <p:ph type="subTitle" idx="5"/>
          </p:nvPr>
        </p:nvSpPr>
        <p:spPr>
          <a:xfrm>
            <a:off x="3370650" y="3523949"/>
            <a:ext cx="2402844" cy="9202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Python, Scikit Learn.</a:t>
            </a:r>
            <a:endParaRPr dirty="0"/>
          </a:p>
        </p:txBody>
      </p:sp>
      <p:sp>
        <p:nvSpPr>
          <p:cNvPr id="338" name="Google Shape;338;p39"/>
          <p:cNvSpPr txBox="1">
            <a:spLocks noGrp="1"/>
          </p:cNvSpPr>
          <p:nvPr>
            <p:ph type="title" idx="6"/>
          </p:nvPr>
        </p:nvSpPr>
        <p:spPr>
          <a:xfrm>
            <a:off x="7008444" y="1952895"/>
            <a:ext cx="8859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39" name="Google Shape;339;p39"/>
          <p:cNvSpPr txBox="1">
            <a:spLocks noGrp="1"/>
          </p:cNvSpPr>
          <p:nvPr>
            <p:ph type="subTitle" idx="7"/>
          </p:nvPr>
        </p:nvSpPr>
        <p:spPr>
          <a:xfrm>
            <a:off x="6475194" y="2797800"/>
            <a:ext cx="1952400" cy="66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a:t>
            </a:r>
            <a:endParaRPr dirty="0"/>
          </a:p>
        </p:txBody>
      </p:sp>
      <p:sp>
        <p:nvSpPr>
          <p:cNvPr id="340" name="Google Shape;340;p39"/>
          <p:cNvSpPr txBox="1">
            <a:spLocks noGrp="1"/>
          </p:cNvSpPr>
          <p:nvPr>
            <p:ph type="subTitle" idx="8"/>
          </p:nvPr>
        </p:nvSpPr>
        <p:spPr>
          <a:xfrm>
            <a:off x="6341805" y="3523949"/>
            <a:ext cx="2296857" cy="9202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Script used in backend of the Portal Dashboard.</a:t>
            </a:r>
            <a:endParaRPr dirty="0"/>
          </a:p>
        </p:txBody>
      </p:sp>
    </p:spTree>
    <p:extLst>
      <p:ext uri="{BB962C8B-B14F-4D97-AF65-F5344CB8AC3E}">
        <p14:creationId xmlns:p14="http://schemas.microsoft.com/office/powerpoint/2010/main" val="2141047435"/>
      </p:ext>
    </p:extLst>
  </p:cSld>
  <p:clrMapOvr>
    <a:masterClrMapping/>
  </p:clrMapOvr>
</p:sld>
</file>

<file path=ppt/theme/theme1.xml><?xml version="1.0" encoding="utf-8"?>
<a:theme xmlns:a="http://schemas.openxmlformats.org/drawingml/2006/main" name="UI/UX Slides for Business by Slidesgo">
  <a:themeElements>
    <a:clrScheme name="Simple Light">
      <a:dk1>
        <a:srgbClr val="281101"/>
      </a:dk1>
      <a:lt1>
        <a:srgbClr val="FFF7DC"/>
      </a:lt1>
      <a:dk2>
        <a:srgbClr val="F9D656"/>
      </a:dk2>
      <a:lt2>
        <a:srgbClr val="FE7443"/>
      </a:lt2>
      <a:accent1>
        <a:srgbClr val="68CDE9"/>
      </a:accent1>
      <a:accent2>
        <a:srgbClr val="F0787A"/>
      </a:accent2>
      <a:accent3>
        <a:srgbClr val="EDF6F7"/>
      </a:accent3>
      <a:accent4>
        <a:srgbClr val="FFFFFF"/>
      </a:accent4>
      <a:accent5>
        <a:srgbClr val="FFFFFF"/>
      </a:accent5>
      <a:accent6>
        <a:srgbClr val="FFFFFF"/>
      </a:accent6>
      <a:hlink>
        <a:srgbClr val="2811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3443</TotalTime>
  <Words>1026</Words>
  <Application>Microsoft Office PowerPoint</Application>
  <PresentationFormat>On-screen Show (16:9)</PresentationFormat>
  <Paragraphs>159</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Franklin Gothic</vt:lpstr>
      <vt:lpstr>Fredoka One</vt:lpstr>
      <vt:lpstr>Poppins</vt:lpstr>
      <vt:lpstr>Palanquin Dark</vt:lpstr>
      <vt:lpstr>Roboto Condensed Light</vt:lpstr>
      <vt:lpstr>Muli</vt:lpstr>
      <vt:lpstr>UI/UX Slides for Business by Slidesgo</vt:lpstr>
      <vt:lpstr>PowerPoint Presentation</vt:lpstr>
      <vt:lpstr>TEAM AND PROBLEM STATEMENT DETAILS</vt:lpstr>
      <vt:lpstr>INTRODUCTION</vt:lpstr>
      <vt:lpstr>PROBLEM STATEMENT</vt:lpstr>
      <vt:lpstr>EXISTING SYSTEMS</vt:lpstr>
      <vt:lpstr>PowerPoint Presentation</vt:lpstr>
      <vt:lpstr>PowerPoint Presentation</vt:lpstr>
      <vt:lpstr>TECHNOLOGY STACK</vt:lpstr>
      <vt:lpstr>TECHNOLOGY STACK</vt:lpstr>
      <vt:lpstr>IMPLEMENTATION</vt:lpstr>
      <vt:lpstr>PowerPoint Presentation</vt:lpstr>
      <vt:lpstr>LOGIN </vt:lpstr>
      <vt:lpstr>DASHBOARD</vt:lpstr>
      <vt:lpstr>CREATE QUIZ</vt:lpstr>
      <vt:lpstr>QUESTION DISPLAY</vt:lpstr>
      <vt:lpstr>SAMPLE QUESTION</vt:lpstr>
      <vt:lpstr>ATTENDANCE</vt:lpstr>
      <vt:lpstr>STUDENT PERFORMANCE</vt:lpstr>
      <vt:lpstr>REPORT GENERATION</vt:lpstr>
      <vt:lpstr>STUDENT’S REPORT</vt:lpstr>
      <vt:lpstr>RESULTS</vt:lpstr>
      <vt:lpstr>CONFIRMATION OF MAIL</vt:lpstr>
      <vt:lpstr>DATA ANALYTICS </vt:lpstr>
      <vt:lpstr>DATA ANALYTICS</vt:lpstr>
      <vt:lpstr>PowerPoint Presentation</vt:lpstr>
      <vt:lpstr>WHY CHOOSE EDU-PRO?</vt:lpstr>
      <vt:lpstr>ADVANTAGES OF EDU-PRO</vt:lpstr>
      <vt:lpstr>PowerPoint Presentation</vt:lpstr>
      <vt:lpstr>Teachers</vt:lpstr>
      <vt:lpstr>TEACHERS</vt:lpstr>
      <vt:lpstr>Students</vt:lpstr>
      <vt:lpstr>STUDENTS</vt:lpstr>
      <vt:lpstr>NDEAR &amp; DoSEL</vt:lpstr>
      <vt:lpstr>NDEAR &amp; DoSEL</vt:lpstr>
      <vt:lpstr>SHOWSTOPPERS</vt:lpstr>
      <vt:lpstr>DEPENDENCY</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Anuj Khanvilkar</cp:lastModifiedBy>
  <cp:revision>31</cp:revision>
  <dcterms:modified xsi:type="dcterms:W3CDTF">2023-12-16T11:47:41Z</dcterms:modified>
</cp:coreProperties>
</file>